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256" r:id="rId2"/>
    <p:sldId id="259" r:id="rId3"/>
    <p:sldId id="280" r:id="rId4"/>
    <p:sldId id="279" r:id="rId5"/>
    <p:sldId id="282" r:id="rId6"/>
    <p:sldId id="283" r:id="rId7"/>
    <p:sldId id="287" r:id="rId8"/>
    <p:sldId id="281" r:id="rId9"/>
    <p:sldId id="286" r:id="rId10"/>
    <p:sldId id="292" r:id="rId11"/>
    <p:sldId id="285" r:id="rId12"/>
    <p:sldId id="284" r:id="rId13"/>
    <p:sldId id="289" r:id="rId14"/>
    <p:sldId id="294" r:id="rId15"/>
    <p:sldId id="290" r:id="rId16"/>
    <p:sldId id="293" r:id="rId17"/>
    <p:sldId id="288" r:id="rId18"/>
    <p:sldId id="277" r:id="rId19"/>
  </p:sldIdLst>
  <p:sldSz cx="12192000" cy="6858000"/>
  <p:notesSz cx="6858000" cy="9144000"/>
  <p:defaultTextStyle>
    <a:defPPr>
      <a:defRPr lang="nl-NL"/>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F1ECB2-92CD-4F0B-B60E-728AACC6A965}" v="3" dt="2025-03-18T10:50:03.97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03" autoAdjust="0"/>
    <p:restoredTop sz="77648" autoAdjust="0"/>
  </p:normalViewPr>
  <p:slideViewPr>
    <p:cSldViewPr snapToGrid="0" snapToObjects="1">
      <p:cViewPr varScale="1">
        <p:scale>
          <a:sx n="64" d="100"/>
          <a:sy n="64" d="100"/>
        </p:scale>
        <p:origin x="1334"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enne van den Heuvel" userId="bd3c2de0-27af-469f-8b61-4ddb755d7330" providerId="ADAL" clId="{C9F1ECB2-92CD-4F0B-B60E-728AACC6A965}"/>
    <pc:docChg chg="custSel modSld">
      <pc:chgData name="Julienne van den Heuvel" userId="bd3c2de0-27af-469f-8b61-4ddb755d7330" providerId="ADAL" clId="{C9F1ECB2-92CD-4F0B-B60E-728AACC6A965}" dt="2025-03-18T14:27:00.210" v="848" actId="20577"/>
      <pc:docMkLst>
        <pc:docMk/>
      </pc:docMkLst>
      <pc:sldChg chg="modSp mod">
        <pc:chgData name="Julienne van den Heuvel" userId="bd3c2de0-27af-469f-8b61-4ddb755d7330" providerId="ADAL" clId="{C9F1ECB2-92CD-4F0B-B60E-728AACC6A965}" dt="2025-03-18T11:04:50.960" v="810" actId="20577"/>
        <pc:sldMkLst>
          <pc:docMk/>
          <pc:sldMk cId="0" sldId="256"/>
        </pc:sldMkLst>
        <pc:spChg chg="mod">
          <ac:chgData name="Julienne van den Heuvel" userId="bd3c2de0-27af-469f-8b61-4ddb755d7330" providerId="ADAL" clId="{C9F1ECB2-92CD-4F0B-B60E-728AACC6A965}" dt="2025-03-18T11:04:50.960" v="810" actId="20577"/>
          <ac:spMkLst>
            <pc:docMk/>
            <pc:sldMk cId="0" sldId="256"/>
            <ac:spMk id="2050" creationId="{D951C43A-F4D4-E141-BFF4-DBC8B0E57066}"/>
          </ac:spMkLst>
        </pc:spChg>
        <pc:spChg chg="mod">
          <ac:chgData name="Julienne van den Heuvel" userId="bd3c2de0-27af-469f-8b61-4ddb755d7330" providerId="ADAL" clId="{C9F1ECB2-92CD-4F0B-B60E-728AACC6A965}" dt="2025-03-18T10:01:53.187" v="297" actId="20577"/>
          <ac:spMkLst>
            <pc:docMk/>
            <pc:sldMk cId="0" sldId="256"/>
            <ac:spMk id="2054" creationId="{AEBEE971-C083-4F4D-B2C8-C3BE3702A08F}"/>
          </ac:spMkLst>
        </pc:spChg>
      </pc:sldChg>
      <pc:sldChg chg="modSp mod">
        <pc:chgData name="Julienne van den Heuvel" userId="bd3c2de0-27af-469f-8b61-4ddb755d7330" providerId="ADAL" clId="{C9F1ECB2-92CD-4F0B-B60E-728AACC6A965}" dt="2025-03-18T10:02:28.389" v="329" actId="113"/>
        <pc:sldMkLst>
          <pc:docMk/>
          <pc:sldMk cId="0" sldId="259"/>
        </pc:sldMkLst>
        <pc:spChg chg="mod">
          <ac:chgData name="Julienne van den Heuvel" userId="bd3c2de0-27af-469f-8b61-4ddb755d7330" providerId="ADAL" clId="{C9F1ECB2-92CD-4F0B-B60E-728AACC6A965}" dt="2025-03-18T10:02:28.389" v="329" actId="113"/>
          <ac:spMkLst>
            <pc:docMk/>
            <pc:sldMk cId="0" sldId="259"/>
            <ac:spMk id="2" creationId="{BB2DE717-EBC8-A832-5C49-83F8DF11C443}"/>
          </ac:spMkLst>
        </pc:spChg>
      </pc:sldChg>
      <pc:sldChg chg="modSp mod">
        <pc:chgData name="Julienne van den Heuvel" userId="bd3c2de0-27af-469f-8b61-4ddb755d7330" providerId="ADAL" clId="{C9F1ECB2-92CD-4F0B-B60E-728AACC6A965}" dt="2025-03-18T10:58:27.315" v="806" actId="20577"/>
        <pc:sldMkLst>
          <pc:docMk/>
          <pc:sldMk cId="2563539565" sldId="277"/>
        </pc:sldMkLst>
        <pc:spChg chg="mod">
          <ac:chgData name="Julienne van den Heuvel" userId="bd3c2de0-27af-469f-8b61-4ddb755d7330" providerId="ADAL" clId="{C9F1ECB2-92CD-4F0B-B60E-728AACC6A965}" dt="2025-03-18T10:58:27.315" v="806" actId="20577"/>
          <ac:spMkLst>
            <pc:docMk/>
            <pc:sldMk cId="2563539565" sldId="277"/>
            <ac:spMk id="5123" creationId="{41E088D3-07D0-AC4F-844A-105DB46C5AEE}"/>
          </ac:spMkLst>
        </pc:spChg>
      </pc:sldChg>
      <pc:sldChg chg="modSp mod modNotesTx">
        <pc:chgData name="Julienne van den Heuvel" userId="bd3c2de0-27af-469f-8b61-4ddb755d7330" providerId="ADAL" clId="{C9F1ECB2-92CD-4F0B-B60E-728AACC6A965}" dt="2025-03-18T10:02:59.575" v="363" actId="20577"/>
        <pc:sldMkLst>
          <pc:docMk/>
          <pc:sldMk cId="455018272" sldId="279"/>
        </pc:sldMkLst>
        <pc:spChg chg="mod">
          <ac:chgData name="Julienne van den Heuvel" userId="bd3c2de0-27af-469f-8b61-4ddb755d7330" providerId="ADAL" clId="{C9F1ECB2-92CD-4F0B-B60E-728AACC6A965}" dt="2025-03-18T10:02:59.575" v="363" actId="20577"/>
          <ac:spMkLst>
            <pc:docMk/>
            <pc:sldMk cId="455018272" sldId="279"/>
            <ac:spMk id="2" creationId="{D758BAD2-8235-4831-02ED-86EE34F8D136}"/>
          </ac:spMkLst>
        </pc:spChg>
        <pc:spChg chg="mod">
          <ac:chgData name="Julienne van den Heuvel" userId="bd3c2de0-27af-469f-8b61-4ddb755d7330" providerId="ADAL" clId="{C9F1ECB2-92CD-4F0B-B60E-728AACC6A965}" dt="2025-03-18T09:58:53.295" v="222" actId="113"/>
          <ac:spMkLst>
            <pc:docMk/>
            <pc:sldMk cId="455018272" sldId="279"/>
            <ac:spMk id="4" creationId="{8260F69B-E9EB-13E1-7E31-2C142C98B5E9}"/>
          </ac:spMkLst>
        </pc:spChg>
      </pc:sldChg>
      <pc:sldChg chg="modSp mod">
        <pc:chgData name="Julienne van den Heuvel" userId="bd3c2de0-27af-469f-8b61-4ddb755d7330" providerId="ADAL" clId="{C9F1ECB2-92CD-4F0B-B60E-728AACC6A965}" dt="2025-03-18T10:02:46.569" v="346" actId="20577"/>
        <pc:sldMkLst>
          <pc:docMk/>
          <pc:sldMk cId="1792761656" sldId="280"/>
        </pc:sldMkLst>
        <pc:spChg chg="mod">
          <ac:chgData name="Julienne van den Heuvel" userId="bd3c2de0-27af-469f-8b61-4ddb755d7330" providerId="ADAL" clId="{C9F1ECB2-92CD-4F0B-B60E-728AACC6A965}" dt="2025-03-18T10:02:46.569" v="346" actId="20577"/>
          <ac:spMkLst>
            <pc:docMk/>
            <pc:sldMk cId="1792761656" sldId="280"/>
            <ac:spMk id="2" creationId="{8531EB85-6F5B-DFC8-B551-16E47B3EDCCE}"/>
          </ac:spMkLst>
        </pc:spChg>
        <pc:spChg chg="mod">
          <ac:chgData name="Julienne van den Heuvel" userId="bd3c2de0-27af-469f-8b61-4ddb755d7330" providerId="ADAL" clId="{C9F1ECB2-92CD-4F0B-B60E-728AACC6A965}" dt="2025-03-18T09:54:07.172" v="162" actId="20577"/>
          <ac:spMkLst>
            <pc:docMk/>
            <pc:sldMk cId="1792761656" sldId="280"/>
            <ac:spMk id="5122" creationId="{404D71C3-EC87-49A2-A836-6485AFFAC490}"/>
          </ac:spMkLst>
        </pc:spChg>
      </pc:sldChg>
      <pc:sldChg chg="modNotesTx">
        <pc:chgData name="Julienne van den Heuvel" userId="bd3c2de0-27af-469f-8b61-4ddb755d7330" providerId="ADAL" clId="{C9F1ECB2-92CD-4F0B-B60E-728AACC6A965}" dt="2025-03-18T10:49:17.553" v="601" actId="20577"/>
        <pc:sldMkLst>
          <pc:docMk/>
          <pc:sldMk cId="2513508911" sldId="281"/>
        </pc:sldMkLst>
      </pc:sldChg>
      <pc:sldChg chg="modSp mod modNotesTx">
        <pc:chgData name="Julienne van den Heuvel" userId="bd3c2de0-27af-469f-8b61-4ddb755d7330" providerId="ADAL" clId="{C9F1ECB2-92CD-4F0B-B60E-728AACC6A965}" dt="2025-03-18T10:43:55.820" v="504" actId="20577"/>
        <pc:sldMkLst>
          <pc:docMk/>
          <pc:sldMk cId="2099577893" sldId="282"/>
        </pc:sldMkLst>
        <pc:spChg chg="mod">
          <ac:chgData name="Julienne van den Heuvel" userId="bd3c2de0-27af-469f-8b61-4ddb755d7330" providerId="ADAL" clId="{C9F1ECB2-92CD-4F0B-B60E-728AACC6A965}" dt="2025-03-18T10:03:12.091" v="380" actId="20577"/>
          <ac:spMkLst>
            <pc:docMk/>
            <pc:sldMk cId="2099577893" sldId="282"/>
            <ac:spMk id="2" creationId="{A8996570-ED89-A076-C77D-E72E99D3EA59}"/>
          </ac:spMkLst>
        </pc:spChg>
      </pc:sldChg>
      <pc:sldChg chg="modSp mod modNotesTx">
        <pc:chgData name="Julienne van den Heuvel" userId="bd3c2de0-27af-469f-8b61-4ddb755d7330" providerId="ADAL" clId="{C9F1ECB2-92CD-4F0B-B60E-728AACC6A965}" dt="2025-03-18T10:42:23.521" v="497" actId="6549"/>
        <pc:sldMkLst>
          <pc:docMk/>
          <pc:sldMk cId="1665296057" sldId="283"/>
        </pc:sldMkLst>
        <pc:spChg chg="mod">
          <ac:chgData name="Julienne van den Heuvel" userId="bd3c2de0-27af-469f-8b61-4ddb755d7330" providerId="ADAL" clId="{C9F1ECB2-92CD-4F0B-B60E-728AACC6A965}" dt="2025-03-18T10:41:17.308" v="488" actId="20577"/>
          <ac:spMkLst>
            <pc:docMk/>
            <pc:sldMk cId="1665296057" sldId="283"/>
            <ac:spMk id="2" creationId="{D20E2855-E691-053A-B438-6CA1F3997633}"/>
          </ac:spMkLst>
        </pc:spChg>
      </pc:sldChg>
      <pc:sldChg chg="modSp mod modNotesTx">
        <pc:chgData name="Julienne van den Heuvel" userId="bd3c2de0-27af-469f-8b61-4ddb755d7330" providerId="ADAL" clId="{C9F1ECB2-92CD-4F0B-B60E-728AACC6A965}" dt="2025-03-18T10:50:56.449" v="617" actId="20577"/>
        <pc:sldMkLst>
          <pc:docMk/>
          <pc:sldMk cId="673775396" sldId="284"/>
        </pc:sldMkLst>
        <pc:spChg chg="mod">
          <ac:chgData name="Julienne van den Heuvel" userId="bd3c2de0-27af-469f-8b61-4ddb755d7330" providerId="ADAL" clId="{C9F1ECB2-92CD-4F0B-B60E-728AACC6A965}" dt="2025-03-18T10:50:51.876" v="616" actId="6549"/>
          <ac:spMkLst>
            <pc:docMk/>
            <pc:sldMk cId="673775396" sldId="284"/>
            <ac:spMk id="2" creationId="{E3D47B01-3A29-0410-D5B6-7F3DBD81F02D}"/>
          </ac:spMkLst>
        </pc:spChg>
      </pc:sldChg>
      <pc:sldChg chg="modSp mod modNotesTx">
        <pc:chgData name="Julienne van den Heuvel" userId="bd3c2de0-27af-469f-8b61-4ddb755d7330" providerId="ADAL" clId="{C9F1ECB2-92CD-4F0B-B60E-728AACC6A965}" dt="2025-03-18T10:47:54.314" v="549"/>
        <pc:sldMkLst>
          <pc:docMk/>
          <pc:sldMk cId="2175728555" sldId="285"/>
        </pc:sldMkLst>
        <pc:spChg chg="mod">
          <ac:chgData name="Julienne van den Heuvel" userId="bd3c2de0-27af-469f-8b61-4ddb755d7330" providerId="ADAL" clId="{C9F1ECB2-92CD-4F0B-B60E-728AACC6A965}" dt="2025-03-18T10:46:31.110" v="537" actId="20577"/>
          <ac:spMkLst>
            <pc:docMk/>
            <pc:sldMk cId="2175728555" sldId="285"/>
            <ac:spMk id="2" creationId="{3ADBC3EF-6932-BF67-9993-E90357DB07DE}"/>
          </ac:spMkLst>
        </pc:spChg>
      </pc:sldChg>
      <pc:sldChg chg="modSp mod">
        <pc:chgData name="Julienne van den Heuvel" userId="bd3c2de0-27af-469f-8b61-4ddb755d7330" providerId="ADAL" clId="{C9F1ECB2-92CD-4F0B-B60E-728AACC6A965}" dt="2025-03-18T10:45:07.389" v="526" actId="6549"/>
        <pc:sldMkLst>
          <pc:docMk/>
          <pc:sldMk cId="1086709620" sldId="286"/>
        </pc:sldMkLst>
        <pc:spChg chg="mod">
          <ac:chgData name="Julienne van den Heuvel" userId="bd3c2de0-27af-469f-8b61-4ddb755d7330" providerId="ADAL" clId="{C9F1ECB2-92CD-4F0B-B60E-728AACC6A965}" dt="2025-03-18T10:45:07.389" v="526" actId="6549"/>
          <ac:spMkLst>
            <pc:docMk/>
            <pc:sldMk cId="1086709620" sldId="286"/>
            <ac:spMk id="2" creationId="{4B185429-5A9E-8B0B-1C01-E6CC8D357577}"/>
          </ac:spMkLst>
        </pc:spChg>
      </pc:sldChg>
      <pc:sldChg chg="modSp mod">
        <pc:chgData name="Julienne van den Heuvel" userId="bd3c2de0-27af-469f-8b61-4ddb755d7330" providerId="ADAL" clId="{C9F1ECB2-92CD-4F0B-B60E-728AACC6A965}" dt="2025-03-18T10:44:16.598" v="515" actId="20577"/>
        <pc:sldMkLst>
          <pc:docMk/>
          <pc:sldMk cId="2707497038" sldId="287"/>
        </pc:sldMkLst>
        <pc:spChg chg="mod">
          <ac:chgData name="Julienne van den Heuvel" userId="bd3c2de0-27af-469f-8b61-4ddb755d7330" providerId="ADAL" clId="{C9F1ECB2-92CD-4F0B-B60E-728AACC6A965}" dt="2025-03-18T10:44:16.598" v="515" actId="20577"/>
          <ac:spMkLst>
            <pc:docMk/>
            <pc:sldMk cId="2707497038" sldId="287"/>
            <ac:spMk id="2" creationId="{65F3049E-32BD-ED88-25F8-9BADEC17C25C}"/>
          </ac:spMkLst>
        </pc:spChg>
      </pc:sldChg>
      <pc:sldChg chg="modSp mod">
        <pc:chgData name="Julienne van den Heuvel" userId="bd3c2de0-27af-469f-8b61-4ddb755d7330" providerId="ADAL" clId="{C9F1ECB2-92CD-4F0B-B60E-728AACC6A965}" dt="2025-03-18T10:57:39.836" v="715" actId="20577"/>
        <pc:sldMkLst>
          <pc:docMk/>
          <pc:sldMk cId="3927210057" sldId="288"/>
        </pc:sldMkLst>
        <pc:spChg chg="mod">
          <ac:chgData name="Julienne van den Heuvel" userId="bd3c2de0-27af-469f-8b61-4ddb755d7330" providerId="ADAL" clId="{C9F1ECB2-92CD-4F0B-B60E-728AACC6A965}" dt="2025-03-18T10:57:39.836" v="715" actId="20577"/>
          <ac:spMkLst>
            <pc:docMk/>
            <pc:sldMk cId="3927210057" sldId="288"/>
            <ac:spMk id="2" creationId="{17CCBEFE-B2A1-5A3B-F93B-A353B8F100B1}"/>
          </ac:spMkLst>
        </pc:spChg>
      </pc:sldChg>
      <pc:sldChg chg="modSp mod modNotesTx">
        <pc:chgData name="Julienne van den Heuvel" userId="bd3c2de0-27af-469f-8b61-4ddb755d7330" providerId="ADAL" clId="{C9F1ECB2-92CD-4F0B-B60E-728AACC6A965}" dt="2025-03-18T10:52:23.331" v="642" actId="20577"/>
        <pc:sldMkLst>
          <pc:docMk/>
          <pc:sldMk cId="1696537795" sldId="289"/>
        </pc:sldMkLst>
        <pc:spChg chg="mod">
          <ac:chgData name="Julienne van den Heuvel" userId="bd3c2de0-27af-469f-8b61-4ddb755d7330" providerId="ADAL" clId="{C9F1ECB2-92CD-4F0B-B60E-728AACC6A965}" dt="2025-03-18T10:51:27.679" v="628" actId="6549"/>
          <ac:spMkLst>
            <pc:docMk/>
            <pc:sldMk cId="1696537795" sldId="289"/>
            <ac:spMk id="2" creationId="{A79B7CE3-960D-9A3A-0D35-5EFAC333C868}"/>
          </ac:spMkLst>
        </pc:spChg>
      </pc:sldChg>
      <pc:sldChg chg="modSp mod modNotesTx">
        <pc:chgData name="Julienne van den Heuvel" userId="bd3c2de0-27af-469f-8b61-4ddb755d7330" providerId="ADAL" clId="{C9F1ECB2-92CD-4F0B-B60E-728AACC6A965}" dt="2025-03-18T10:57:21.321" v="704" actId="20577"/>
        <pc:sldMkLst>
          <pc:docMk/>
          <pc:sldMk cId="2108459159" sldId="290"/>
        </pc:sldMkLst>
        <pc:spChg chg="mod">
          <ac:chgData name="Julienne van den Heuvel" userId="bd3c2de0-27af-469f-8b61-4ddb755d7330" providerId="ADAL" clId="{C9F1ECB2-92CD-4F0B-B60E-728AACC6A965}" dt="2025-03-18T10:56:03.906" v="676" actId="6549"/>
          <ac:spMkLst>
            <pc:docMk/>
            <pc:sldMk cId="2108459159" sldId="290"/>
            <ac:spMk id="2" creationId="{2410EEB6-1CB4-AFE1-F826-73C1A5CD8F2B}"/>
          </ac:spMkLst>
        </pc:spChg>
        <pc:spChg chg="mod">
          <ac:chgData name="Julienne van den Heuvel" userId="bd3c2de0-27af-469f-8b61-4ddb755d7330" providerId="ADAL" clId="{C9F1ECB2-92CD-4F0B-B60E-728AACC6A965}" dt="2025-03-18T10:57:21.321" v="704" actId="20577"/>
          <ac:spMkLst>
            <pc:docMk/>
            <pc:sldMk cId="2108459159" sldId="290"/>
            <ac:spMk id="5122" creationId="{82943288-8BB2-C3DB-5536-9370E9D6417D}"/>
          </ac:spMkLst>
        </pc:spChg>
      </pc:sldChg>
      <pc:sldChg chg="modSp mod">
        <pc:chgData name="Julienne van den Heuvel" userId="bd3c2de0-27af-469f-8b61-4ddb755d7330" providerId="ADAL" clId="{C9F1ECB2-92CD-4F0B-B60E-728AACC6A965}" dt="2025-03-18T10:50:18.292" v="605" actId="1076"/>
        <pc:sldMkLst>
          <pc:docMk/>
          <pc:sldMk cId="4051913420" sldId="292"/>
        </pc:sldMkLst>
        <pc:spChg chg="mod">
          <ac:chgData name="Julienne van den Heuvel" userId="bd3c2de0-27af-469f-8b61-4ddb755d7330" providerId="ADAL" clId="{C9F1ECB2-92CD-4F0B-B60E-728AACC6A965}" dt="2025-03-18T10:50:03.978" v="603" actId="1076"/>
          <ac:spMkLst>
            <pc:docMk/>
            <pc:sldMk cId="4051913420" sldId="292"/>
            <ac:spMk id="3" creationId="{2D0EA92A-826C-886F-EFE6-C08845A6A088}"/>
          </ac:spMkLst>
        </pc:spChg>
        <pc:spChg chg="mod">
          <ac:chgData name="Julienne van den Heuvel" userId="bd3c2de0-27af-469f-8b61-4ddb755d7330" providerId="ADAL" clId="{C9F1ECB2-92CD-4F0B-B60E-728AACC6A965}" dt="2025-03-18T10:49:42.341" v="602" actId="6549"/>
          <ac:spMkLst>
            <pc:docMk/>
            <pc:sldMk cId="4051913420" sldId="292"/>
            <ac:spMk id="5" creationId="{17224A01-451B-1B40-583B-8C46BAA3A739}"/>
          </ac:spMkLst>
        </pc:spChg>
        <pc:picChg chg="mod">
          <ac:chgData name="Julienne van den Heuvel" userId="bd3c2de0-27af-469f-8b61-4ddb755d7330" providerId="ADAL" clId="{C9F1ECB2-92CD-4F0B-B60E-728AACC6A965}" dt="2025-03-18T10:50:18.292" v="605" actId="1076"/>
          <ac:picMkLst>
            <pc:docMk/>
            <pc:sldMk cId="4051913420" sldId="292"/>
            <ac:picMk id="4" creationId="{BF1A5CAF-3906-A500-00B6-69095B6FAF4F}"/>
          </ac:picMkLst>
        </pc:picChg>
      </pc:sldChg>
      <pc:sldChg chg="modSp mod">
        <pc:chgData name="Julienne van den Heuvel" userId="bd3c2de0-27af-469f-8b61-4ddb755d7330" providerId="ADAL" clId="{C9F1ECB2-92CD-4F0B-B60E-728AACC6A965}" dt="2025-03-18T14:27:00.210" v="848" actId="20577"/>
        <pc:sldMkLst>
          <pc:docMk/>
          <pc:sldMk cId="695240109" sldId="293"/>
        </pc:sldMkLst>
        <pc:spChg chg="mod">
          <ac:chgData name="Julienne van den Heuvel" userId="bd3c2de0-27af-469f-8b61-4ddb755d7330" providerId="ADAL" clId="{C9F1ECB2-92CD-4F0B-B60E-728AACC6A965}" dt="2025-03-18T10:56:25.530" v="688" actId="6549"/>
          <ac:spMkLst>
            <pc:docMk/>
            <pc:sldMk cId="695240109" sldId="293"/>
            <ac:spMk id="2" creationId="{07821125-122B-522C-2639-19952DC707AC}"/>
          </ac:spMkLst>
        </pc:spChg>
        <pc:spChg chg="mod">
          <ac:chgData name="Julienne van den Heuvel" userId="bd3c2de0-27af-469f-8b61-4ddb755d7330" providerId="ADAL" clId="{C9F1ECB2-92CD-4F0B-B60E-728AACC6A965}" dt="2025-03-18T14:27:00.210" v="848" actId="20577"/>
          <ac:spMkLst>
            <pc:docMk/>
            <pc:sldMk cId="695240109" sldId="293"/>
            <ac:spMk id="5122" creationId="{ABCF6491-F5CC-7B00-39E0-42F2FE428283}"/>
          </ac:spMkLst>
        </pc:spChg>
      </pc:sldChg>
      <pc:sldChg chg="modSp mod modNotesTx">
        <pc:chgData name="Julienne van den Heuvel" userId="bd3c2de0-27af-469f-8b61-4ddb755d7330" providerId="ADAL" clId="{C9F1ECB2-92CD-4F0B-B60E-728AACC6A965}" dt="2025-03-18T10:59:02.509" v="808" actId="20577"/>
        <pc:sldMkLst>
          <pc:docMk/>
          <pc:sldMk cId="988331571" sldId="294"/>
        </pc:sldMkLst>
        <pc:spChg chg="mod">
          <ac:chgData name="Julienne van den Heuvel" userId="bd3c2de0-27af-469f-8b61-4ddb755d7330" providerId="ADAL" clId="{C9F1ECB2-92CD-4F0B-B60E-728AACC6A965}" dt="2025-03-18T10:59:02.509" v="808" actId="20577"/>
          <ac:spMkLst>
            <pc:docMk/>
            <pc:sldMk cId="988331571" sldId="294"/>
            <ac:spMk id="2" creationId="{317724E2-B90E-7C57-6B15-BAC0C5F44F5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CCD0B2-EFF2-45BA-896A-0BE861D7C7D1}" type="datetimeFigureOut">
              <a:rPr lang="nl-NL" smtClean="0"/>
              <a:t>18-3-2025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1C4783-6A1E-47FF-80F2-0200089A9314}" type="slidenum">
              <a:rPr lang="nl-NL" smtClean="0"/>
              <a:t>‹nr.›</a:t>
            </a:fld>
            <a:endParaRPr lang="nl-NL"/>
          </a:p>
        </p:txBody>
      </p:sp>
    </p:spTree>
    <p:extLst>
      <p:ext uri="{BB962C8B-B14F-4D97-AF65-F5344CB8AC3E}">
        <p14:creationId xmlns:p14="http://schemas.microsoft.com/office/powerpoint/2010/main" val="12541241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bestellijst.boekstartpro.nl/wp-content/uploads/2024/11/Voorlezen-aan-jonge-kinderen-6eDRUK-online.pdf"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boekstart.nl/samen-lezen/groeimeter.html"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bestellijst.boekstartpro.nl/wp-content/uploads/2025/01/Brochures-Meer-voorlezen-beter-in-taal-2024-ONLINE.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DEEL A - DIA 1</a:t>
            </a:r>
          </a:p>
          <a:p>
            <a:endParaRPr lang="nl-NL" dirty="0"/>
          </a:p>
        </p:txBody>
      </p:sp>
      <p:sp>
        <p:nvSpPr>
          <p:cNvPr id="4" name="Tijdelijke aanduiding voor dianummer 3"/>
          <p:cNvSpPr>
            <a:spLocks noGrp="1"/>
          </p:cNvSpPr>
          <p:nvPr>
            <p:ph type="sldNum" sz="quarter" idx="10"/>
          </p:nvPr>
        </p:nvSpPr>
        <p:spPr/>
        <p:txBody>
          <a:bodyPr/>
          <a:lstStyle/>
          <a:p>
            <a:fld id="{D31C4783-6A1E-47FF-80F2-0200089A9314}" type="slidenum">
              <a:rPr lang="nl-NL" smtClean="0"/>
              <a:t>1</a:t>
            </a:fld>
            <a:endParaRPr lang="nl-NL"/>
          </a:p>
        </p:txBody>
      </p:sp>
    </p:spTree>
    <p:extLst>
      <p:ext uri="{BB962C8B-B14F-4D97-AF65-F5344CB8AC3E}">
        <p14:creationId xmlns:p14="http://schemas.microsoft.com/office/powerpoint/2010/main" val="12499689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DIA 10</a:t>
            </a:r>
          </a:p>
          <a:p>
            <a:r>
              <a:rPr lang="nl-NL" dirty="0"/>
              <a:t>De Boekenkiezer van Bibliotheek </a:t>
            </a:r>
            <a:r>
              <a:rPr lang="nl-NL" dirty="0" err="1"/>
              <a:t>FlevoMeer</a:t>
            </a:r>
            <a:endParaRPr lang="nl-NL" dirty="0"/>
          </a:p>
          <a:p>
            <a:r>
              <a:rPr lang="nl-NL" dirty="0" err="1"/>
              <a:t>https</a:t>
            </a:r>
            <a:r>
              <a:rPr lang="nl-NL" dirty="0"/>
              <a:t>://</a:t>
            </a:r>
            <a:r>
              <a:rPr lang="nl-NL" dirty="0" err="1"/>
              <a:t>cms.flevomeerbibliotheek.nl</a:t>
            </a:r>
            <a:r>
              <a:rPr lang="nl-NL" dirty="0"/>
              <a:t>/sites/default/files/2023-06/Flyer%20BoekenKiezer.pdf </a:t>
            </a:r>
          </a:p>
        </p:txBody>
      </p:sp>
      <p:sp>
        <p:nvSpPr>
          <p:cNvPr id="4" name="Tijdelijke aanduiding voor dianummer 3"/>
          <p:cNvSpPr>
            <a:spLocks noGrp="1"/>
          </p:cNvSpPr>
          <p:nvPr>
            <p:ph type="sldNum" sz="quarter" idx="5"/>
          </p:nvPr>
        </p:nvSpPr>
        <p:spPr/>
        <p:txBody>
          <a:bodyPr/>
          <a:lstStyle/>
          <a:p>
            <a:fld id="{D31C4783-6A1E-47FF-80F2-0200089A9314}" type="slidenum">
              <a:rPr lang="nl-NL" smtClean="0"/>
              <a:t>10</a:t>
            </a:fld>
            <a:endParaRPr lang="nl-NL"/>
          </a:p>
        </p:txBody>
      </p:sp>
    </p:spTree>
    <p:extLst>
      <p:ext uri="{BB962C8B-B14F-4D97-AF65-F5344CB8AC3E}">
        <p14:creationId xmlns:p14="http://schemas.microsoft.com/office/powerpoint/2010/main" val="38843581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08AAF-CD52-026A-31FA-BAF0E0CB8ED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3F3C3E6-5D6B-4C31-3AD1-698C327F592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7937C5D0-C82E-45D1-04C6-BE3069318AED}"/>
              </a:ext>
            </a:extLst>
          </p:cNvPr>
          <p:cNvSpPr>
            <a:spLocks noGrp="1"/>
          </p:cNvSpPr>
          <p:nvPr>
            <p:ph type="body" idx="1"/>
          </p:nvPr>
        </p:nvSpPr>
        <p:spPr/>
        <p:txBody>
          <a:bodyPr/>
          <a:lstStyle/>
          <a:p>
            <a:r>
              <a:rPr lang="nl-NL" altLang="nl-NL" dirty="0"/>
              <a:t>DIA 11</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effectLst/>
                <a:latin typeface="Times New Roman" panose="02020603050405020304" pitchFamily="18" charset="0"/>
                <a:ea typeface="Times New Roman" panose="02020603050405020304" pitchFamily="18" charset="0"/>
              </a:rPr>
              <a:t>Verder is er als hulpmiddel bij het kiezen van boekjes bij een bepaalde leeftijd de wat uitgebreidere </a:t>
            </a:r>
            <a:r>
              <a:rPr lang="nl-NL" sz="1800" dirty="0">
                <a:solidFill>
                  <a:srgbClr val="000000"/>
                </a:solidFill>
                <a:effectLst/>
                <a:latin typeface="Times New Roman" panose="02020603050405020304" pitchFamily="18" charset="0"/>
                <a:ea typeface="Times New Roman" panose="02020603050405020304" pitchFamily="18" charset="0"/>
                <a:cs typeface="Helvetica" pitchFamily="2" charset="0"/>
              </a:rPr>
              <a:t>folder </a:t>
            </a:r>
            <a:r>
              <a:rPr lang="nl-NL" sz="2800" dirty="0">
                <a:hlinkClick r:id="rId3"/>
              </a:rPr>
              <a:t>Voorlezen-aan-jonge-kinderen-6eDRUK-online.pdf</a:t>
            </a:r>
            <a:r>
              <a:rPr lang="nl-NL" sz="1800" i="1" dirty="0">
                <a:solidFill>
                  <a:srgbClr val="000000"/>
                </a:solidFill>
                <a:effectLst/>
                <a:latin typeface="Times New Roman" panose="02020603050405020304" pitchFamily="18" charset="0"/>
                <a:ea typeface="Times New Roman" panose="02020603050405020304" pitchFamily="18" charset="0"/>
                <a:cs typeface="Helvetica" pitchFamily="2" charset="0"/>
              </a:rPr>
              <a:t>. </a:t>
            </a:r>
            <a:r>
              <a:rPr lang="nl-NL" sz="1800" dirty="0">
                <a:solidFill>
                  <a:srgbClr val="000000"/>
                </a:solidFill>
                <a:effectLst/>
                <a:latin typeface="Times New Roman" panose="02020603050405020304" pitchFamily="18" charset="0"/>
                <a:ea typeface="Times New Roman" panose="02020603050405020304" pitchFamily="18" charset="0"/>
                <a:cs typeface="Helvetica" pitchFamily="2" charset="0"/>
              </a:rPr>
              <a:t>Deel hem  uit aan de deelnemers.</a:t>
            </a:r>
            <a:endParaRPr lang="nl-NL" sz="1800" dirty="0">
              <a:effectLst/>
              <a:latin typeface="Times New Roman" panose="02020603050405020304" pitchFamily="18" charset="0"/>
              <a:ea typeface="Times New Roman" panose="02020603050405020304" pitchFamily="18" charset="0"/>
            </a:endParaRPr>
          </a:p>
          <a:p>
            <a:endParaRPr lang="nl-NL" altLang="nl-NL" dirty="0"/>
          </a:p>
          <a:p>
            <a:endParaRPr lang="nl-NL" dirty="0"/>
          </a:p>
        </p:txBody>
      </p:sp>
      <p:sp>
        <p:nvSpPr>
          <p:cNvPr id="4" name="Tijdelijke aanduiding voor dianummer 3">
            <a:extLst>
              <a:ext uri="{FF2B5EF4-FFF2-40B4-BE49-F238E27FC236}">
                <a16:creationId xmlns:a16="http://schemas.microsoft.com/office/drawing/2014/main" id="{5AC250CE-B539-7E5F-2257-074909585C58}"/>
              </a:ext>
            </a:extLst>
          </p:cNvPr>
          <p:cNvSpPr>
            <a:spLocks noGrp="1"/>
          </p:cNvSpPr>
          <p:nvPr>
            <p:ph type="sldNum" sz="quarter" idx="10"/>
          </p:nvPr>
        </p:nvSpPr>
        <p:spPr/>
        <p:txBody>
          <a:bodyPr/>
          <a:lstStyle/>
          <a:p>
            <a:fld id="{D31C4783-6A1E-47FF-80F2-0200089A9314}" type="slidenum">
              <a:rPr lang="nl-NL" smtClean="0"/>
              <a:t>11</a:t>
            </a:fld>
            <a:endParaRPr lang="nl-NL"/>
          </a:p>
        </p:txBody>
      </p:sp>
    </p:spTree>
    <p:extLst>
      <p:ext uri="{BB962C8B-B14F-4D97-AF65-F5344CB8AC3E}">
        <p14:creationId xmlns:p14="http://schemas.microsoft.com/office/powerpoint/2010/main" val="26322890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42915-0A0F-571B-C107-14C08E8628E6}"/>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8B8E100-DDC4-12B6-3297-2BB1F28C7590}"/>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E441642-5ED9-004F-AE0E-8B99677395C9}"/>
              </a:ext>
            </a:extLst>
          </p:cNvPr>
          <p:cNvSpPr>
            <a:spLocks noGrp="1"/>
          </p:cNvSpPr>
          <p:nvPr>
            <p:ph type="body" idx="1"/>
          </p:nvPr>
        </p:nvSpPr>
        <p:spPr/>
        <p:txBody>
          <a:bodyPr/>
          <a:lstStyle/>
          <a:p>
            <a:r>
              <a:rPr lang="nl-NL" altLang="nl-NL" dirty="0"/>
              <a:t>DIA 12</a:t>
            </a:r>
          </a:p>
          <a:p>
            <a:r>
              <a:rPr lang="nl-NL" altLang="nl-NL" dirty="0"/>
              <a:t>Wat levert dit meer op? – zie volgende dia; de voordelen van interactief voorlezen</a:t>
            </a:r>
          </a:p>
          <a:p>
            <a:endParaRPr lang="nl-NL" altLang="nl-NL" dirty="0"/>
          </a:p>
          <a:p>
            <a:endParaRPr lang="nl-NL" dirty="0"/>
          </a:p>
        </p:txBody>
      </p:sp>
      <p:sp>
        <p:nvSpPr>
          <p:cNvPr id="4" name="Tijdelijke aanduiding voor dianummer 3">
            <a:extLst>
              <a:ext uri="{FF2B5EF4-FFF2-40B4-BE49-F238E27FC236}">
                <a16:creationId xmlns:a16="http://schemas.microsoft.com/office/drawing/2014/main" id="{AAD9BD58-BE3D-FE49-E5E3-633E6C9842D8}"/>
              </a:ext>
            </a:extLst>
          </p:cNvPr>
          <p:cNvSpPr>
            <a:spLocks noGrp="1"/>
          </p:cNvSpPr>
          <p:nvPr>
            <p:ph type="sldNum" sz="quarter" idx="10"/>
          </p:nvPr>
        </p:nvSpPr>
        <p:spPr/>
        <p:txBody>
          <a:bodyPr/>
          <a:lstStyle/>
          <a:p>
            <a:fld id="{D31C4783-6A1E-47FF-80F2-0200089A9314}" type="slidenum">
              <a:rPr lang="nl-NL" smtClean="0"/>
              <a:t>12</a:t>
            </a:fld>
            <a:endParaRPr lang="nl-NL"/>
          </a:p>
        </p:txBody>
      </p:sp>
    </p:spTree>
    <p:extLst>
      <p:ext uri="{BB962C8B-B14F-4D97-AF65-F5344CB8AC3E}">
        <p14:creationId xmlns:p14="http://schemas.microsoft.com/office/powerpoint/2010/main" val="24333448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050FD-16B5-801D-CE12-5E8F1FB6925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0011187-84C1-F1E8-443F-6DC46DCE56B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5AA9E35-A051-BF01-F2F8-FBFB1B75CE4D}"/>
              </a:ext>
            </a:extLst>
          </p:cNvPr>
          <p:cNvSpPr>
            <a:spLocks noGrp="1"/>
          </p:cNvSpPr>
          <p:nvPr>
            <p:ph type="body" idx="1"/>
          </p:nvPr>
        </p:nvSpPr>
        <p:spPr/>
        <p:txBody>
          <a:bodyPr/>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nl-NL" sz="1800" kern="0" dirty="0">
                <a:solidFill>
                  <a:srgbClr val="000000"/>
                </a:solidFill>
                <a:effectLst/>
                <a:latin typeface="Aptos" panose="020B0004020202020204" pitchFamily="34" charset="0"/>
                <a:ea typeface="Aptos" panose="020B0004020202020204" pitchFamily="34" charset="0"/>
                <a:cs typeface="Helvetica" pitchFamily="2" charset="0"/>
              </a:rPr>
              <a:t>DIA 13</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nl-NL" sz="1800" kern="0" dirty="0">
                <a:solidFill>
                  <a:srgbClr val="000000"/>
                </a:solidFill>
                <a:effectLst/>
                <a:latin typeface="Aptos" panose="020B0004020202020204" pitchFamily="34" charset="0"/>
                <a:ea typeface="Aptos" panose="020B0004020202020204" pitchFamily="34" charset="0"/>
                <a:cs typeface="Helvetica" pitchFamily="2" charset="0"/>
              </a:rPr>
              <a:t>Voordelen van interactief voorlezen;</a:t>
            </a:r>
            <a:endParaRPr lang="nl-NL" sz="1800" kern="100" dirty="0">
              <a:effectLst/>
              <a:latin typeface="Aptos" panose="020B0004020202020204" pitchFamily="34" charset="0"/>
              <a:ea typeface="Aptos" panose="020B0004020202020204" pitchFamily="34" charset="0"/>
              <a:cs typeface="Times New Roman" panose="02020603050405020304" pitchFamily="18" charset="0"/>
            </a:endParaRP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nl-NL" sz="1800" kern="0" dirty="0">
                <a:solidFill>
                  <a:srgbClr val="000000"/>
                </a:solidFill>
                <a:effectLst/>
                <a:latin typeface="Aptos" panose="020B0004020202020204" pitchFamily="34" charset="0"/>
                <a:ea typeface="Aptos" panose="020B0004020202020204" pitchFamily="34" charset="0"/>
                <a:cs typeface="Helvetica" pitchFamily="2" charset="0"/>
              </a:rPr>
              <a:t> </a:t>
            </a:r>
            <a:endParaRPr lang="nl-NL"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Symbol" pitchFamily="2" charset="2"/>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nl-NL" sz="1800" kern="0" dirty="0">
                <a:solidFill>
                  <a:srgbClr val="000000"/>
                </a:solidFill>
                <a:effectLst/>
                <a:latin typeface="Aptos" panose="020B0004020202020204" pitchFamily="34" charset="0"/>
                <a:ea typeface="Aptos" panose="020B0004020202020204" pitchFamily="34" charset="0"/>
                <a:cs typeface="Helvetica" pitchFamily="2" charset="0"/>
              </a:rPr>
              <a:t>Taalontwikkeling: het stimuleert de taalontwikkeling door blootstelling aan nieuwe woorden en zinsstructuren.</a:t>
            </a:r>
            <a:endParaRPr lang="nl-NL"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Symbol" pitchFamily="2" charset="2"/>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nl-NL" sz="1800" kern="0" dirty="0">
                <a:solidFill>
                  <a:srgbClr val="000000"/>
                </a:solidFill>
                <a:effectLst/>
                <a:latin typeface="Aptos" panose="020B0004020202020204" pitchFamily="34" charset="0"/>
                <a:ea typeface="Aptos" panose="020B0004020202020204" pitchFamily="34" charset="0"/>
                <a:cs typeface="Helvetica" pitchFamily="2" charset="0"/>
              </a:rPr>
              <a:t>Sociale interactie: het bevordert de interactie tussen ouder/verzorger en kind, wat de band versterkt.</a:t>
            </a:r>
            <a:endParaRPr lang="nl-NL"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Symbol" pitchFamily="2" charset="2"/>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nl-NL" sz="1800" kern="0" dirty="0">
                <a:solidFill>
                  <a:srgbClr val="000000"/>
                </a:solidFill>
                <a:effectLst/>
                <a:latin typeface="Aptos" panose="020B0004020202020204" pitchFamily="34" charset="0"/>
                <a:ea typeface="Aptos" panose="020B0004020202020204" pitchFamily="34" charset="0"/>
                <a:cs typeface="Helvetica" pitchFamily="2" charset="0"/>
              </a:rPr>
              <a:t>Concentratie: kinderen leren zich te concentreren op een verhaal, wat hun </a:t>
            </a:r>
            <a:r>
              <a:rPr lang="nl-NL" sz="1800" kern="0" dirty="0" err="1">
                <a:solidFill>
                  <a:srgbClr val="000000"/>
                </a:solidFill>
                <a:effectLst/>
                <a:latin typeface="Aptos" panose="020B0004020202020204" pitchFamily="34" charset="0"/>
                <a:ea typeface="Aptos" panose="020B0004020202020204" pitchFamily="34" charset="0"/>
                <a:cs typeface="Helvetica" pitchFamily="2" charset="0"/>
              </a:rPr>
              <a:t>aandachtsvaardigheden</a:t>
            </a:r>
            <a:r>
              <a:rPr lang="nl-NL" sz="1800" kern="0" dirty="0">
                <a:solidFill>
                  <a:srgbClr val="000000"/>
                </a:solidFill>
                <a:effectLst/>
                <a:latin typeface="Aptos" panose="020B0004020202020204" pitchFamily="34" charset="0"/>
                <a:ea typeface="Aptos" panose="020B0004020202020204" pitchFamily="34" charset="0"/>
                <a:cs typeface="Helvetica" pitchFamily="2" charset="0"/>
              </a:rPr>
              <a:t> verbetert.</a:t>
            </a:r>
            <a:endParaRPr lang="nl-NL"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Symbol" pitchFamily="2" charset="2"/>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nl-NL" sz="1800" kern="0" dirty="0">
                <a:solidFill>
                  <a:srgbClr val="000000"/>
                </a:solidFill>
                <a:effectLst/>
                <a:latin typeface="Aptos" panose="020B0004020202020204" pitchFamily="34" charset="0"/>
                <a:ea typeface="Aptos" panose="020B0004020202020204" pitchFamily="34" charset="0"/>
                <a:cs typeface="Helvetica" pitchFamily="2" charset="0"/>
              </a:rPr>
              <a:t>Verbeelding: het prikkelt de verbeelding van kinderen en moedigt creatief denken aan. </a:t>
            </a:r>
            <a:endParaRPr lang="nl-NL"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Symbol" pitchFamily="2" charset="2"/>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nl-NL" sz="1800" kern="0" dirty="0">
                <a:solidFill>
                  <a:srgbClr val="000000"/>
                </a:solidFill>
                <a:effectLst/>
                <a:latin typeface="Aptos" panose="020B0004020202020204" pitchFamily="34" charset="0"/>
                <a:ea typeface="Aptos" panose="020B0004020202020204" pitchFamily="34" charset="0"/>
                <a:cs typeface="Helvetica" pitchFamily="2" charset="0"/>
              </a:rPr>
              <a:t>Kennis en begrip: het vergroot het begrip van de wereld en verschillende concepten.</a:t>
            </a:r>
            <a:endParaRPr lang="nl-NL"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Symbol" pitchFamily="2" charset="2"/>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nl-NL" sz="1800" kern="0" dirty="0">
                <a:solidFill>
                  <a:srgbClr val="000000"/>
                </a:solidFill>
                <a:effectLst/>
                <a:latin typeface="Aptos" panose="020B0004020202020204" pitchFamily="34" charset="0"/>
                <a:ea typeface="Aptos" panose="020B0004020202020204" pitchFamily="34" charset="0"/>
                <a:cs typeface="Helvetica" pitchFamily="2" charset="0"/>
              </a:rPr>
              <a:t>Empathie: verhalen helpen kinderen begrip en empathie te ontwikkelen door zich in te leven in de personages.</a:t>
            </a:r>
            <a:endParaRPr lang="nl-NL"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Symbol" pitchFamily="2" charset="2"/>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nl-NL" sz="1800" kern="0" dirty="0">
                <a:solidFill>
                  <a:srgbClr val="000000"/>
                </a:solidFill>
                <a:effectLst/>
                <a:latin typeface="Aptos" panose="020B0004020202020204" pitchFamily="34" charset="0"/>
                <a:ea typeface="Aptos" panose="020B0004020202020204" pitchFamily="34" charset="0"/>
                <a:cs typeface="Helvetica" pitchFamily="2" charset="0"/>
              </a:rPr>
              <a:t>Voorbereiding op leren: het legt een basis voor leesvaardigheid en schoolsucces.</a:t>
            </a:r>
            <a:endParaRPr lang="nl-NL"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nl-NL" altLang="nl-NL" dirty="0"/>
          </a:p>
          <a:p>
            <a:endParaRPr lang="nl-NL" dirty="0"/>
          </a:p>
        </p:txBody>
      </p:sp>
      <p:sp>
        <p:nvSpPr>
          <p:cNvPr id="4" name="Tijdelijke aanduiding voor dianummer 3">
            <a:extLst>
              <a:ext uri="{FF2B5EF4-FFF2-40B4-BE49-F238E27FC236}">
                <a16:creationId xmlns:a16="http://schemas.microsoft.com/office/drawing/2014/main" id="{CE9F8C3A-711C-7DFE-A5E4-DBD403B92A0E}"/>
              </a:ext>
            </a:extLst>
          </p:cNvPr>
          <p:cNvSpPr>
            <a:spLocks noGrp="1"/>
          </p:cNvSpPr>
          <p:nvPr>
            <p:ph type="sldNum" sz="quarter" idx="10"/>
          </p:nvPr>
        </p:nvSpPr>
        <p:spPr/>
        <p:txBody>
          <a:bodyPr/>
          <a:lstStyle/>
          <a:p>
            <a:fld id="{D31C4783-6A1E-47FF-80F2-0200089A9314}" type="slidenum">
              <a:rPr lang="nl-NL" smtClean="0"/>
              <a:t>13</a:t>
            </a:fld>
            <a:endParaRPr lang="nl-NL"/>
          </a:p>
        </p:txBody>
      </p:sp>
    </p:spTree>
    <p:extLst>
      <p:ext uri="{BB962C8B-B14F-4D97-AF65-F5344CB8AC3E}">
        <p14:creationId xmlns:p14="http://schemas.microsoft.com/office/powerpoint/2010/main" val="25640534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FAEDA2-AB87-D176-FA3A-388E4AB268A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039DA96-F0C8-A5F1-46AE-5153E758A15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80A7EFD7-0F11-A8B2-2234-DE3F01C93628}"/>
              </a:ext>
            </a:extLst>
          </p:cNvPr>
          <p:cNvSpPr>
            <a:spLocks noGrp="1"/>
          </p:cNvSpPr>
          <p:nvPr>
            <p:ph type="body" idx="1"/>
          </p:nvPr>
        </p:nvSpPr>
        <p:spPr/>
        <p:txBody>
          <a:bodyPr/>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nl-NL" sz="1800" kern="0" dirty="0">
                <a:solidFill>
                  <a:srgbClr val="000000"/>
                </a:solidFill>
                <a:effectLst/>
                <a:latin typeface="Aptos" panose="020B0004020202020204" pitchFamily="34" charset="0"/>
                <a:ea typeface="Aptos" panose="020B0004020202020204" pitchFamily="34" charset="0"/>
                <a:cs typeface="Helvetica" pitchFamily="2" charset="0"/>
              </a:rPr>
              <a:t>DIA 14</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nl-NL" sz="1800" kern="0" dirty="0">
                <a:solidFill>
                  <a:srgbClr val="000000"/>
                </a:solidFill>
                <a:effectLst/>
                <a:latin typeface="Aptos" panose="020B0004020202020204" pitchFamily="34" charset="0"/>
                <a:ea typeface="Aptos" panose="020B0004020202020204" pitchFamily="34" charset="0"/>
                <a:cs typeface="Helvetica" pitchFamily="2" charset="0"/>
              </a:rPr>
              <a:t>Werkvorm</a:t>
            </a:r>
            <a:endParaRPr lang="nl-NL" sz="1800" kern="100" dirty="0">
              <a:effectLst/>
              <a:latin typeface="Aptos" panose="020B0004020202020204" pitchFamily="34" charset="0"/>
              <a:ea typeface="Aptos" panose="020B0004020202020204" pitchFamily="34" charset="0"/>
              <a:cs typeface="Times New Roman" panose="02020603050405020304" pitchFamily="18" charset="0"/>
            </a:endParaRP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nl-NL" sz="1800" dirty="0">
                <a:solidFill>
                  <a:srgbClr val="000000"/>
                </a:solidFill>
                <a:effectLst/>
                <a:latin typeface="Times New Roman" panose="02020603050405020304" pitchFamily="18" charset="0"/>
                <a:ea typeface="Times New Roman" panose="02020603050405020304" pitchFamily="18" charset="0"/>
                <a:cs typeface="Helvetica" pitchFamily="2" charset="0"/>
              </a:rPr>
              <a:t>Per leeftijdsfase een korte introductie. Daarna de bijbehorende video laten zien en vragen stellen, zoals: wat valt je op, wat vond je goed, wat vond je minder goed, waarom vind je dat, wat had je zelf anders gedaan? Gebruik daarvoor onderstaande link (BoekStart Groeimeter).</a:t>
            </a:r>
            <a:endParaRPr lang="nl-NL" sz="1800" dirty="0">
              <a:effectLst/>
              <a:latin typeface="Times New Roman" panose="02020603050405020304" pitchFamily="18" charset="0"/>
              <a:ea typeface="Times New Roman" panose="02020603050405020304" pitchFamily="18" charset="0"/>
            </a:endParaRP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nl-NL" sz="1800" dirty="0">
                <a:solidFill>
                  <a:srgbClr val="000000"/>
                </a:solidFill>
                <a:effectLst/>
                <a:latin typeface="Times New Roman" panose="02020603050405020304" pitchFamily="18" charset="0"/>
                <a:ea typeface="Times New Roman" panose="02020603050405020304" pitchFamily="18" charset="0"/>
                <a:cs typeface="Helvetica" pitchFamily="2" charset="0"/>
              </a:rPr>
              <a:t>Tip: probeer de informatie zo goed mogelijk aan te laten sluiten bij de doelgroep(en) van de gastouders.</a:t>
            </a:r>
            <a:endParaRPr lang="nl-NL" sz="1800" dirty="0">
              <a:effectLst/>
              <a:latin typeface="Times New Roman" panose="02020603050405020304" pitchFamily="18" charset="0"/>
              <a:ea typeface="Times New Roman" panose="02020603050405020304" pitchFamily="18" charset="0"/>
            </a:endParaRP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nl-NL" sz="1800" dirty="0">
                <a:solidFill>
                  <a:srgbClr val="000000"/>
                </a:solidFill>
                <a:effectLst/>
                <a:latin typeface="Times New Roman" panose="02020603050405020304" pitchFamily="18" charset="0"/>
                <a:ea typeface="Times New Roman" panose="02020603050405020304" pitchFamily="18" charset="0"/>
                <a:cs typeface="Helvetica" pitchFamily="2" charset="0"/>
              </a:rPr>
              <a:t> </a:t>
            </a:r>
            <a:endParaRPr lang="nl-NL" sz="1800" dirty="0">
              <a:effectLst/>
              <a:latin typeface="Times New Roman" panose="02020603050405020304" pitchFamily="18" charset="0"/>
              <a:ea typeface="Times New Roman" panose="02020603050405020304" pitchFamily="18" charset="0"/>
            </a:endParaRP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nl-NL" sz="1800" dirty="0">
                <a:solidFill>
                  <a:srgbClr val="000000"/>
                </a:solidFill>
                <a:effectLst/>
                <a:latin typeface="Times New Roman" panose="02020603050405020304" pitchFamily="18" charset="0"/>
                <a:ea typeface="Times New Roman" panose="02020603050405020304" pitchFamily="18" charset="0"/>
                <a:cs typeface="Helvetica" pitchFamily="2" charset="0"/>
              </a:rPr>
              <a:t>- Groeimeter met video's over voorlezen – per leeftijdsfase</a:t>
            </a:r>
            <a:endParaRPr lang="nl-NL" sz="1800" dirty="0">
              <a:effectLst/>
              <a:latin typeface="Times New Roman" panose="02020603050405020304" pitchFamily="18" charset="0"/>
              <a:ea typeface="Times New Roman" panose="02020603050405020304" pitchFamily="18" charset="0"/>
            </a:endParaRP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nl-NL" sz="1800" u="sng" dirty="0">
                <a:solidFill>
                  <a:srgbClr val="0000FF"/>
                </a:solidFill>
                <a:effectLst/>
                <a:latin typeface="Helvetica" pitchFamily="2" charset="0"/>
                <a:ea typeface="Times New Roman" panose="02020603050405020304" pitchFamily="18" charset="0"/>
                <a:cs typeface="Helvetica" pitchFamily="2" charset="0"/>
                <a:hlinkClick r:id="rId3"/>
              </a:rPr>
              <a:t>https://www.boekstart.nl/samen-lezen/groeimeter.html</a:t>
            </a:r>
            <a:endParaRPr lang="nl-NL" sz="1800" dirty="0">
              <a:effectLst/>
              <a:latin typeface="Times New Roman" panose="02020603050405020304" pitchFamily="18" charset="0"/>
              <a:ea typeface="Times New Roman" panose="02020603050405020304" pitchFamily="18" charset="0"/>
            </a:endParaRP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nl-NL" sz="1800" dirty="0">
                <a:solidFill>
                  <a:srgbClr val="0B4CB4"/>
                </a:solidFill>
                <a:effectLst/>
                <a:latin typeface="Helvetica" pitchFamily="2" charset="0"/>
                <a:ea typeface="Times New Roman" panose="02020603050405020304" pitchFamily="18" charset="0"/>
                <a:cs typeface="Helvetica" pitchFamily="2" charset="0"/>
              </a:rPr>
              <a:t> </a:t>
            </a:r>
            <a:endParaRPr lang="nl-NL" sz="1800" dirty="0">
              <a:effectLst/>
              <a:latin typeface="Times New Roman" panose="02020603050405020304" pitchFamily="18" charset="0"/>
              <a:ea typeface="Times New Roman" panose="02020603050405020304" pitchFamily="18" charset="0"/>
            </a:endParaRP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nl-NL" sz="1800" dirty="0">
                <a:solidFill>
                  <a:srgbClr val="000000"/>
                </a:solidFill>
                <a:effectLst/>
                <a:latin typeface="Times New Roman" panose="02020603050405020304" pitchFamily="18" charset="0"/>
                <a:ea typeface="Times New Roman" panose="02020603050405020304" pitchFamily="18" charset="0"/>
                <a:cs typeface="Helvetica" pitchFamily="2" charset="0"/>
              </a:rPr>
              <a:t>Extra voorleesvideo’s interactief voorlezen</a:t>
            </a:r>
            <a:endParaRPr lang="nl-NL" sz="1800" dirty="0">
              <a:effectLst/>
              <a:latin typeface="Times New Roman" panose="02020603050405020304" pitchFamily="18" charset="0"/>
              <a:ea typeface="Times New Roman" panose="02020603050405020304" pitchFamily="18" charset="0"/>
            </a:endParaRP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nl-NL" sz="1800" dirty="0" err="1">
                <a:solidFill>
                  <a:srgbClr val="0B4CB4"/>
                </a:solidFill>
                <a:effectLst/>
                <a:latin typeface="Helvetica" pitchFamily="2" charset="0"/>
                <a:ea typeface="Times New Roman" panose="02020603050405020304" pitchFamily="18" charset="0"/>
                <a:cs typeface="Helvetica" pitchFamily="2" charset="0"/>
              </a:rPr>
              <a:t>https</a:t>
            </a:r>
            <a:r>
              <a:rPr lang="nl-NL" sz="1800" dirty="0">
                <a:solidFill>
                  <a:srgbClr val="0B4CB4"/>
                </a:solidFill>
                <a:effectLst/>
                <a:latin typeface="Helvetica" pitchFamily="2" charset="0"/>
                <a:ea typeface="Times New Roman" panose="02020603050405020304" pitchFamily="18" charset="0"/>
                <a:cs typeface="Helvetica" pitchFamily="2" charset="0"/>
              </a:rPr>
              <a:t>://</a:t>
            </a:r>
            <a:r>
              <a:rPr lang="nl-NL" sz="1800" dirty="0" err="1">
                <a:solidFill>
                  <a:srgbClr val="0B4CB4"/>
                </a:solidFill>
                <a:effectLst/>
                <a:latin typeface="Helvetica" pitchFamily="2" charset="0"/>
                <a:ea typeface="Times New Roman" panose="02020603050405020304" pitchFamily="18" charset="0"/>
                <a:cs typeface="Helvetica" pitchFamily="2" charset="0"/>
              </a:rPr>
              <a:t>www.iedereenleest.be</a:t>
            </a:r>
            <a:r>
              <a:rPr lang="nl-NL" sz="1800" dirty="0">
                <a:solidFill>
                  <a:srgbClr val="0B4CB4"/>
                </a:solidFill>
                <a:effectLst/>
                <a:latin typeface="Helvetica" pitchFamily="2" charset="0"/>
                <a:ea typeface="Times New Roman" panose="02020603050405020304" pitchFamily="18" charset="0"/>
                <a:cs typeface="Helvetica" pitchFamily="2" charset="0"/>
              </a:rPr>
              <a:t>/</a:t>
            </a:r>
            <a:r>
              <a:rPr lang="nl-NL" sz="1800" dirty="0" err="1">
                <a:solidFill>
                  <a:srgbClr val="0B4CB4"/>
                </a:solidFill>
                <a:effectLst/>
                <a:latin typeface="Helvetica" pitchFamily="2" charset="0"/>
                <a:ea typeface="Times New Roman" panose="02020603050405020304" pitchFamily="18" charset="0"/>
                <a:cs typeface="Helvetica" pitchFamily="2" charset="0"/>
              </a:rPr>
              <a:t>over-lezen</a:t>
            </a:r>
            <a:r>
              <a:rPr lang="nl-NL" sz="1800" dirty="0">
                <a:solidFill>
                  <a:srgbClr val="0B4CB4"/>
                </a:solidFill>
                <a:effectLst/>
                <a:latin typeface="Helvetica" pitchFamily="2" charset="0"/>
                <a:ea typeface="Times New Roman" panose="02020603050405020304" pitchFamily="18" charset="0"/>
                <a:cs typeface="Helvetica" pitchFamily="2" charset="0"/>
              </a:rPr>
              <a:t>/interactief-voorlezen-aan-</a:t>
            </a:r>
            <a:r>
              <a:rPr lang="nl-NL" sz="1800" dirty="0" err="1">
                <a:solidFill>
                  <a:srgbClr val="0B4CB4"/>
                </a:solidFill>
                <a:effectLst/>
                <a:latin typeface="Helvetica" pitchFamily="2" charset="0"/>
                <a:ea typeface="Times New Roman" panose="02020603050405020304" pitchFamily="18" charset="0"/>
                <a:cs typeface="Helvetica" pitchFamily="2" charset="0"/>
              </a:rPr>
              <a:t>babys</a:t>
            </a:r>
            <a:r>
              <a:rPr lang="nl-NL" sz="1800" dirty="0">
                <a:solidFill>
                  <a:srgbClr val="0B4CB4"/>
                </a:solidFill>
                <a:effectLst/>
                <a:latin typeface="Helvetica" pitchFamily="2" charset="0"/>
                <a:ea typeface="Times New Roman" panose="02020603050405020304" pitchFamily="18" charset="0"/>
                <a:cs typeface="Helvetica" pitchFamily="2" charset="0"/>
              </a:rPr>
              <a:t>-en-peuters-zo-doe-je-dat</a:t>
            </a:r>
            <a:r>
              <a:rPr lang="nl-NL" sz="1800" dirty="0">
                <a:solidFill>
                  <a:srgbClr val="0070C0"/>
                </a:solidFill>
                <a:effectLst/>
                <a:latin typeface="Times New Roman" panose="02020603050405020304" pitchFamily="18" charset="0"/>
                <a:ea typeface="Times New Roman" panose="02020603050405020304" pitchFamily="18" charset="0"/>
              </a:rPr>
              <a:t> </a:t>
            </a:r>
            <a:endParaRPr lang="nl-NL" sz="1800" dirty="0">
              <a:effectLst/>
              <a:latin typeface="Times New Roman" panose="02020603050405020304" pitchFamily="18" charset="0"/>
              <a:ea typeface="Times New Roman" panose="02020603050405020304" pitchFamily="18" charset="0"/>
            </a:endParaRP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nl-NL" altLang="nl-NL" dirty="0"/>
          </a:p>
          <a:p>
            <a:endParaRPr lang="nl-NL" dirty="0"/>
          </a:p>
        </p:txBody>
      </p:sp>
      <p:sp>
        <p:nvSpPr>
          <p:cNvPr id="4" name="Tijdelijke aanduiding voor dianummer 3">
            <a:extLst>
              <a:ext uri="{FF2B5EF4-FFF2-40B4-BE49-F238E27FC236}">
                <a16:creationId xmlns:a16="http://schemas.microsoft.com/office/drawing/2014/main" id="{EB93EC74-8DE3-A0C4-AF76-1BF7B75F3C42}"/>
              </a:ext>
            </a:extLst>
          </p:cNvPr>
          <p:cNvSpPr>
            <a:spLocks noGrp="1"/>
          </p:cNvSpPr>
          <p:nvPr>
            <p:ph type="sldNum" sz="quarter" idx="10"/>
          </p:nvPr>
        </p:nvSpPr>
        <p:spPr/>
        <p:txBody>
          <a:bodyPr/>
          <a:lstStyle/>
          <a:p>
            <a:fld id="{D31C4783-6A1E-47FF-80F2-0200089A9314}" type="slidenum">
              <a:rPr lang="nl-NL" smtClean="0"/>
              <a:t>14</a:t>
            </a:fld>
            <a:endParaRPr lang="nl-NL"/>
          </a:p>
        </p:txBody>
      </p:sp>
    </p:spTree>
    <p:extLst>
      <p:ext uri="{BB962C8B-B14F-4D97-AF65-F5344CB8AC3E}">
        <p14:creationId xmlns:p14="http://schemas.microsoft.com/office/powerpoint/2010/main" val="35895380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DE638-2345-AC7F-184A-38B19A006516}"/>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8347A0C0-B714-C725-428C-75A7C4F6D5E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5972B77C-342F-2EC9-BB7B-CF9863F9D720}"/>
              </a:ext>
            </a:extLst>
          </p:cNvPr>
          <p:cNvSpPr>
            <a:spLocks noGrp="1"/>
          </p:cNvSpPr>
          <p:nvPr>
            <p:ph type="body" idx="1"/>
          </p:nvPr>
        </p:nvSpPr>
        <p:spPr/>
        <p:txBody>
          <a:bodyPr/>
          <a:lstStyle/>
          <a:p>
            <a:r>
              <a:rPr lang="nl-NL" altLang="nl-NL" dirty="0"/>
              <a:t>DIA 15</a:t>
            </a:r>
          </a:p>
          <a:p>
            <a:r>
              <a:rPr lang="nl-NL" altLang="nl-NL" dirty="0"/>
              <a:t>Presenteer hier je eigen aanbod. </a:t>
            </a:r>
          </a:p>
          <a:p>
            <a:r>
              <a:rPr lang="nl-NL" altLang="nl-NL" dirty="0"/>
              <a:t>Geef of plan eventueel een rondleiding. En is er misschien ook een speciaal instellingsabonnement mogelijk?</a:t>
            </a:r>
          </a:p>
          <a:p>
            <a:endParaRPr lang="nl-NL" dirty="0"/>
          </a:p>
        </p:txBody>
      </p:sp>
      <p:sp>
        <p:nvSpPr>
          <p:cNvPr id="4" name="Tijdelijke aanduiding voor dianummer 3">
            <a:extLst>
              <a:ext uri="{FF2B5EF4-FFF2-40B4-BE49-F238E27FC236}">
                <a16:creationId xmlns:a16="http://schemas.microsoft.com/office/drawing/2014/main" id="{C958A911-0B91-679E-7D10-460CDA6ABB23}"/>
              </a:ext>
            </a:extLst>
          </p:cNvPr>
          <p:cNvSpPr>
            <a:spLocks noGrp="1"/>
          </p:cNvSpPr>
          <p:nvPr>
            <p:ph type="sldNum" sz="quarter" idx="10"/>
          </p:nvPr>
        </p:nvSpPr>
        <p:spPr/>
        <p:txBody>
          <a:bodyPr/>
          <a:lstStyle/>
          <a:p>
            <a:fld id="{D31C4783-6A1E-47FF-80F2-0200089A9314}" type="slidenum">
              <a:rPr lang="nl-NL" smtClean="0"/>
              <a:t>15</a:t>
            </a:fld>
            <a:endParaRPr lang="nl-NL"/>
          </a:p>
        </p:txBody>
      </p:sp>
    </p:spTree>
    <p:extLst>
      <p:ext uri="{BB962C8B-B14F-4D97-AF65-F5344CB8AC3E}">
        <p14:creationId xmlns:p14="http://schemas.microsoft.com/office/powerpoint/2010/main" val="6596656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F12D5-7191-6429-6BF5-E52AB4703F5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5BB307D-0E89-0F40-0598-E3BF27A93B6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49AB91E-80CE-6E75-66CB-F81D8B7A24FA}"/>
              </a:ext>
            </a:extLst>
          </p:cNvPr>
          <p:cNvSpPr>
            <a:spLocks noGrp="1"/>
          </p:cNvSpPr>
          <p:nvPr>
            <p:ph type="body" idx="1"/>
          </p:nvPr>
        </p:nvSpPr>
        <p:spPr/>
        <p:txBody>
          <a:bodyPr/>
          <a:lstStyle/>
          <a:p>
            <a:r>
              <a:rPr lang="nl-NL" altLang="nl-NL" dirty="0"/>
              <a:t>DIA 16</a:t>
            </a:r>
          </a:p>
          <a:p>
            <a:pPr marL="0" marR="0" lvl="0" indent="0" algn="l" defTabSz="914400" rtl="0" eaLnBrk="1" fontAlgn="auto" latinLnBrk="0" hangingPunct="1">
              <a:lnSpc>
                <a:spcPct val="100000"/>
              </a:lnSpc>
              <a:spcBef>
                <a:spcPts val="0"/>
              </a:spcBef>
              <a:spcAft>
                <a:spcPts val="0"/>
              </a:spcAft>
              <a:buClrTx/>
              <a:buSzTx/>
              <a:buFontTx/>
              <a:buNone/>
              <a:tabLst/>
              <a:defRPr/>
            </a:pPr>
            <a:r>
              <a:rPr lang="nl-NL" altLang="nl-NL" dirty="0"/>
              <a:t>Presenteer hier je eigen aanbod voor de vraagouders. Wat bieden jullie aan diensten en/of activiteiten voor de ouders van de jongste doelgroep?</a:t>
            </a:r>
          </a:p>
          <a:p>
            <a:endParaRPr lang="nl-NL" altLang="nl-NL" dirty="0"/>
          </a:p>
          <a:p>
            <a:endParaRPr lang="nl-NL" altLang="nl-NL" dirty="0"/>
          </a:p>
        </p:txBody>
      </p:sp>
      <p:sp>
        <p:nvSpPr>
          <p:cNvPr id="4" name="Tijdelijke aanduiding voor dianummer 3">
            <a:extLst>
              <a:ext uri="{FF2B5EF4-FFF2-40B4-BE49-F238E27FC236}">
                <a16:creationId xmlns:a16="http://schemas.microsoft.com/office/drawing/2014/main" id="{695D64A5-19F8-2A20-CD3A-FC1BB4B54CD7}"/>
              </a:ext>
            </a:extLst>
          </p:cNvPr>
          <p:cNvSpPr>
            <a:spLocks noGrp="1"/>
          </p:cNvSpPr>
          <p:nvPr>
            <p:ph type="sldNum" sz="quarter" idx="10"/>
          </p:nvPr>
        </p:nvSpPr>
        <p:spPr/>
        <p:txBody>
          <a:bodyPr/>
          <a:lstStyle/>
          <a:p>
            <a:fld id="{D31C4783-6A1E-47FF-80F2-0200089A9314}" type="slidenum">
              <a:rPr lang="nl-NL" smtClean="0"/>
              <a:t>16</a:t>
            </a:fld>
            <a:endParaRPr lang="nl-NL"/>
          </a:p>
        </p:txBody>
      </p:sp>
    </p:spTree>
    <p:extLst>
      <p:ext uri="{BB962C8B-B14F-4D97-AF65-F5344CB8AC3E}">
        <p14:creationId xmlns:p14="http://schemas.microsoft.com/office/powerpoint/2010/main" val="8602220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A49C0-F4AD-DF0F-8B9B-640BACC399B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7838903-0612-CC8F-313E-E694854E999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0738CB96-345E-AD55-C700-4E6190D34566}"/>
              </a:ext>
            </a:extLst>
          </p:cNvPr>
          <p:cNvSpPr>
            <a:spLocks noGrp="1"/>
          </p:cNvSpPr>
          <p:nvPr>
            <p:ph type="body" idx="1"/>
          </p:nvPr>
        </p:nvSpPr>
        <p:spPr/>
        <p:txBody>
          <a:bodyPr/>
          <a:lstStyle/>
          <a:p>
            <a:r>
              <a:rPr lang="nl-NL" altLang="nl-NL" dirty="0"/>
              <a:t>DIA 17</a:t>
            </a:r>
          </a:p>
          <a:p>
            <a:endParaRPr lang="nl-NL" dirty="0"/>
          </a:p>
        </p:txBody>
      </p:sp>
      <p:sp>
        <p:nvSpPr>
          <p:cNvPr id="4" name="Tijdelijke aanduiding voor dianummer 3">
            <a:extLst>
              <a:ext uri="{FF2B5EF4-FFF2-40B4-BE49-F238E27FC236}">
                <a16:creationId xmlns:a16="http://schemas.microsoft.com/office/drawing/2014/main" id="{B6EABDEF-399A-4AA5-59BE-6582C80ADC12}"/>
              </a:ext>
            </a:extLst>
          </p:cNvPr>
          <p:cNvSpPr>
            <a:spLocks noGrp="1"/>
          </p:cNvSpPr>
          <p:nvPr>
            <p:ph type="sldNum" sz="quarter" idx="10"/>
          </p:nvPr>
        </p:nvSpPr>
        <p:spPr/>
        <p:txBody>
          <a:bodyPr/>
          <a:lstStyle/>
          <a:p>
            <a:fld id="{D31C4783-6A1E-47FF-80F2-0200089A9314}" type="slidenum">
              <a:rPr lang="nl-NL" smtClean="0"/>
              <a:t>17</a:t>
            </a:fld>
            <a:endParaRPr lang="nl-NL"/>
          </a:p>
        </p:txBody>
      </p:sp>
    </p:spTree>
    <p:extLst>
      <p:ext uri="{BB962C8B-B14F-4D97-AF65-F5344CB8AC3E}">
        <p14:creationId xmlns:p14="http://schemas.microsoft.com/office/powerpoint/2010/main" val="1619871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EINDE DEEL A</a:t>
            </a:r>
          </a:p>
        </p:txBody>
      </p:sp>
      <p:sp>
        <p:nvSpPr>
          <p:cNvPr id="4" name="Tijdelijke aanduiding voor dianummer 3"/>
          <p:cNvSpPr>
            <a:spLocks noGrp="1"/>
          </p:cNvSpPr>
          <p:nvPr>
            <p:ph type="sldNum" sz="quarter" idx="10"/>
          </p:nvPr>
        </p:nvSpPr>
        <p:spPr/>
        <p:txBody>
          <a:bodyPr/>
          <a:lstStyle/>
          <a:p>
            <a:fld id="{D31C4783-6A1E-47FF-80F2-0200089A9314}" type="slidenum">
              <a:rPr lang="nl-NL" smtClean="0"/>
              <a:t>18</a:t>
            </a:fld>
            <a:endParaRPr lang="nl-NL"/>
          </a:p>
        </p:txBody>
      </p:sp>
    </p:spTree>
    <p:extLst>
      <p:ext uri="{BB962C8B-B14F-4D97-AF65-F5344CB8AC3E}">
        <p14:creationId xmlns:p14="http://schemas.microsoft.com/office/powerpoint/2010/main" val="6634170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DIA 2</a:t>
            </a:r>
          </a:p>
          <a:p>
            <a:r>
              <a:rPr lang="nl-NL" dirty="0"/>
              <a:t>Heet de deelnemers welkom en vertel kort wie jij bent en waarom je de training geeft. Misschien kun je zelf een voorbeeld geven van een eigen ervaring met voorlezen aan baby’s of dreumesen.</a:t>
            </a:r>
          </a:p>
          <a:p>
            <a:endParaRPr lang="nl-NL" dirty="0"/>
          </a:p>
          <a:p>
            <a:r>
              <a:rPr lang="nl-NL" dirty="0"/>
              <a:t>Doe ook een kort voorstelrondje met de deelnemers. Er is te weinig tijd voor een uitgebreide kennismaking, dus beperk het voorstellen tot de naam en met welke leeftijd de deelnemers werken (als je dat nog niet weet). De voorbereiding die ze gedaan hebben, haal je op gedurende de bijeenkomst als het over de eigen ervaringen gaat.</a:t>
            </a:r>
          </a:p>
          <a:p>
            <a:endParaRPr lang="nl-NL" dirty="0"/>
          </a:p>
        </p:txBody>
      </p:sp>
      <p:sp>
        <p:nvSpPr>
          <p:cNvPr id="4" name="Tijdelijke aanduiding voor dianummer 3"/>
          <p:cNvSpPr>
            <a:spLocks noGrp="1"/>
          </p:cNvSpPr>
          <p:nvPr>
            <p:ph type="sldNum" sz="quarter" idx="10"/>
          </p:nvPr>
        </p:nvSpPr>
        <p:spPr/>
        <p:txBody>
          <a:bodyPr/>
          <a:lstStyle/>
          <a:p>
            <a:fld id="{D31C4783-6A1E-47FF-80F2-0200089A9314}" type="slidenum">
              <a:rPr lang="nl-NL" smtClean="0"/>
              <a:t>2</a:t>
            </a:fld>
            <a:endParaRPr lang="nl-NL"/>
          </a:p>
        </p:txBody>
      </p:sp>
    </p:spTree>
    <p:extLst>
      <p:ext uri="{BB962C8B-B14F-4D97-AF65-F5344CB8AC3E}">
        <p14:creationId xmlns:p14="http://schemas.microsoft.com/office/powerpoint/2010/main" val="1329571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92197-105A-AEB8-ED35-9A6E7C9AE93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44CF008-8AA3-5B4E-4716-BDBA6852F000}"/>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C32D292C-11D0-49FA-217B-6D2921B54F60}"/>
              </a:ext>
            </a:extLst>
          </p:cNvPr>
          <p:cNvSpPr>
            <a:spLocks noGrp="1"/>
          </p:cNvSpPr>
          <p:nvPr>
            <p:ph type="body" idx="1"/>
          </p:nvPr>
        </p:nvSpPr>
        <p:spPr/>
        <p:txBody>
          <a:bodyPr/>
          <a:lstStyle/>
          <a:p>
            <a:r>
              <a:rPr lang="nl-NL" dirty="0"/>
              <a:t>DIA 3</a:t>
            </a:r>
          </a:p>
        </p:txBody>
      </p:sp>
      <p:sp>
        <p:nvSpPr>
          <p:cNvPr id="4" name="Tijdelijke aanduiding voor dianummer 3">
            <a:extLst>
              <a:ext uri="{FF2B5EF4-FFF2-40B4-BE49-F238E27FC236}">
                <a16:creationId xmlns:a16="http://schemas.microsoft.com/office/drawing/2014/main" id="{0A51378A-163D-C108-F46A-4C59260F7EFB}"/>
              </a:ext>
            </a:extLst>
          </p:cNvPr>
          <p:cNvSpPr>
            <a:spLocks noGrp="1"/>
          </p:cNvSpPr>
          <p:nvPr>
            <p:ph type="sldNum" sz="quarter" idx="10"/>
          </p:nvPr>
        </p:nvSpPr>
        <p:spPr/>
        <p:txBody>
          <a:bodyPr/>
          <a:lstStyle/>
          <a:p>
            <a:fld id="{D31C4783-6A1E-47FF-80F2-0200089A9314}" type="slidenum">
              <a:rPr lang="nl-NL" smtClean="0"/>
              <a:t>3</a:t>
            </a:fld>
            <a:endParaRPr lang="nl-NL"/>
          </a:p>
        </p:txBody>
      </p:sp>
    </p:spTree>
    <p:extLst>
      <p:ext uri="{BB962C8B-B14F-4D97-AF65-F5344CB8AC3E}">
        <p14:creationId xmlns:p14="http://schemas.microsoft.com/office/powerpoint/2010/main" val="446905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D4EE1-C0BB-4F7E-0605-FCBFD77F506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79B46C0-7E96-9160-3EED-BFAB4FEFF94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E4CA101-95A9-763E-4B8C-033C28DE1534}"/>
              </a:ext>
            </a:extLst>
          </p:cNvPr>
          <p:cNvSpPr>
            <a:spLocks noGrp="1"/>
          </p:cNvSpPr>
          <p:nvPr>
            <p:ph type="body" idx="1"/>
          </p:nvPr>
        </p:nvSpPr>
        <p:spPr/>
        <p:txBody>
          <a:bodyPr/>
          <a:lstStyle/>
          <a:p>
            <a:r>
              <a:rPr lang="nl-NL" dirty="0"/>
              <a:t>DIA 4</a:t>
            </a:r>
            <a:br>
              <a:rPr lang="nl-NL" dirty="0"/>
            </a:br>
            <a:r>
              <a:rPr lang="nl-NL" b="0" i="0" dirty="0">
                <a:solidFill>
                  <a:srgbClr val="1F1F1F"/>
                </a:solidFill>
                <a:effectLst/>
                <a:latin typeface="Google Sans"/>
              </a:rPr>
              <a:t>Van de peuters en kleuters die geregeld zijn voorgelezen heeft bijna 70 procent voldoende woordenschat om een goede start te kunnen maken op school. Van kinderen die niet zijn voorgelezen heeft slechts </a:t>
            </a:r>
            <a:r>
              <a:rPr lang="nl-NL" b="1" i="0" dirty="0">
                <a:solidFill>
                  <a:srgbClr val="040C28"/>
                </a:solidFill>
                <a:effectLst/>
                <a:latin typeface="Google Sans"/>
              </a:rPr>
              <a:t>30 procent</a:t>
            </a:r>
            <a:r>
              <a:rPr lang="nl-NL" b="1" i="0" dirty="0">
                <a:solidFill>
                  <a:srgbClr val="1F1F1F"/>
                </a:solidFill>
                <a:effectLst/>
                <a:latin typeface="Google Sans"/>
              </a:rPr>
              <a:t> </a:t>
            </a:r>
            <a:r>
              <a:rPr lang="nl-NL" b="0" i="0" dirty="0">
                <a:solidFill>
                  <a:srgbClr val="1F1F1F"/>
                </a:solidFill>
                <a:effectLst/>
                <a:latin typeface="Google Sans"/>
              </a:rPr>
              <a:t>voldoende woordenschat</a:t>
            </a:r>
            <a:r>
              <a:rPr lang="nl-NL" dirty="0"/>
              <a:t>4 (Meer voorlezen, beter in taal, 2025). Zie ook toelichting bij volgende dia.</a:t>
            </a:r>
          </a:p>
        </p:txBody>
      </p:sp>
      <p:sp>
        <p:nvSpPr>
          <p:cNvPr id="4" name="Tijdelijke aanduiding voor dianummer 3">
            <a:extLst>
              <a:ext uri="{FF2B5EF4-FFF2-40B4-BE49-F238E27FC236}">
                <a16:creationId xmlns:a16="http://schemas.microsoft.com/office/drawing/2014/main" id="{EC58F2A4-CC01-0420-565D-1654F6BFD287}"/>
              </a:ext>
            </a:extLst>
          </p:cNvPr>
          <p:cNvSpPr>
            <a:spLocks noGrp="1"/>
          </p:cNvSpPr>
          <p:nvPr>
            <p:ph type="sldNum" sz="quarter" idx="10"/>
          </p:nvPr>
        </p:nvSpPr>
        <p:spPr/>
        <p:txBody>
          <a:bodyPr/>
          <a:lstStyle/>
          <a:p>
            <a:fld id="{D31C4783-6A1E-47FF-80F2-0200089A9314}" type="slidenum">
              <a:rPr lang="nl-NL" smtClean="0"/>
              <a:t>4</a:t>
            </a:fld>
            <a:endParaRPr lang="nl-NL"/>
          </a:p>
        </p:txBody>
      </p:sp>
    </p:spTree>
    <p:extLst>
      <p:ext uri="{BB962C8B-B14F-4D97-AF65-F5344CB8AC3E}">
        <p14:creationId xmlns:p14="http://schemas.microsoft.com/office/powerpoint/2010/main" val="3423049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977378-3AFC-9E8A-7DF6-42BCC13CC4B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772A196-CD79-D739-03F0-9279BE0761E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8563CE8-4F82-77EE-DF77-CFF470AAB66B}"/>
              </a:ext>
            </a:extLst>
          </p:cNvPr>
          <p:cNvSpPr>
            <a:spLocks noGrp="1"/>
          </p:cNvSpPr>
          <p:nvPr>
            <p:ph type="body" idx="1"/>
          </p:nvPr>
        </p:nvSpPr>
        <p:spPr/>
        <p:txBody>
          <a:bodyPr/>
          <a:lstStyle/>
          <a:p>
            <a:r>
              <a:rPr lang="nl-NL" dirty="0"/>
              <a:t>DIA 5</a:t>
            </a:r>
          </a:p>
          <a:p>
            <a:r>
              <a:rPr lang="en-US" altLang="nl-NL" dirty="0"/>
              <a:t>Bron: </a:t>
            </a:r>
            <a:br>
              <a:rPr lang="en-US" altLang="nl-NL" dirty="0"/>
            </a:br>
            <a:r>
              <a:rPr lang="nl-NL" sz="2800" dirty="0">
                <a:hlinkClick r:id="rId3"/>
              </a:rPr>
              <a:t>Brochures-Meer-voorlezen-beter-in-taal-2024-ONLINE.pdf</a:t>
            </a:r>
            <a:r>
              <a:rPr lang="nl-NL" sz="1800" dirty="0">
                <a:effectLst/>
                <a:latin typeface="Calibri" panose="020F0502020204030204" pitchFamily="34" charset="0"/>
                <a:ea typeface="Calibri" panose="020F0502020204030204" pitchFamily="34" charset="0"/>
                <a:cs typeface="Times New Roman" panose="02020603050405020304" pitchFamily="18" charset="0"/>
              </a:rPr>
              <a:t> (boekstartpro.nl)</a:t>
            </a:r>
            <a:r>
              <a:rPr lang="nl-NL" dirty="0">
                <a:effectLst/>
              </a:rPr>
              <a:t> </a:t>
            </a:r>
          </a:p>
          <a:p>
            <a:r>
              <a:rPr lang="nl-NL" altLang="nl-NL" dirty="0"/>
              <a:t>Meer voorlezen, beter in taal (Broekhof, 2025, p. 11) </a:t>
            </a:r>
          </a:p>
          <a:p>
            <a:r>
              <a:rPr lang="nl-NL" altLang="nl-NL" dirty="0"/>
              <a:t>De Nederlandse onderzoekster Suzanne Mol onderzocht voor haar proefschrift </a:t>
            </a:r>
            <a:r>
              <a:rPr lang="nl-NL" altLang="nl-NL" i="1" dirty="0" err="1"/>
              <a:t>To</a:t>
            </a:r>
            <a:r>
              <a:rPr lang="nl-NL" altLang="nl-NL" i="1" dirty="0"/>
              <a:t> </a:t>
            </a:r>
            <a:r>
              <a:rPr lang="nl-NL" altLang="nl-NL" i="1" dirty="0" err="1"/>
              <a:t>read</a:t>
            </a:r>
            <a:r>
              <a:rPr lang="nl-NL" altLang="nl-NL" i="1" dirty="0"/>
              <a:t> or </a:t>
            </a:r>
            <a:r>
              <a:rPr lang="nl-NL" altLang="nl-NL" i="1" dirty="0" err="1"/>
              <a:t>not</a:t>
            </a:r>
            <a:r>
              <a:rPr lang="nl-NL" altLang="nl-NL" i="1" dirty="0"/>
              <a:t> </a:t>
            </a:r>
            <a:r>
              <a:rPr lang="nl-NL" altLang="nl-NL" i="1" dirty="0" err="1"/>
              <a:t>to</a:t>
            </a:r>
            <a:r>
              <a:rPr lang="nl-NL" altLang="nl-NL" i="1" dirty="0"/>
              <a:t> </a:t>
            </a:r>
            <a:r>
              <a:rPr lang="nl-NL" altLang="nl-NL" i="1" dirty="0" err="1"/>
              <a:t>read</a:t>
            </a:r>
            <a:r>
              <a:rPr lang="nl-NL" altLang="nl-NL" dirty="0"/>
              <a:t> wat het effect van (voor)lezen is op lange termijn. Op basis van 99 internationale wetenschappelijke studies concludeert zij dat van peuters en kleuters die geregeld zijn voorgelezen bijna 70 procent voldoende woordenschat heeft om een goede start te kunnen maken op school. Van kinderen die niet zijn voorgelezen heeft slechts 30 procent voldoende woordenschat. Daarna, als basisschoolkinderen zelf in hun vrije tijd gaan lezen, blijken hun leeservaringen een steeds grotere rol te gaan spelen in het aantal woorden dat ze kennen. Hun groeiende woordenschat maakt het lezen van een boek bovendien plezieriger, waardoor ze gemotiveerder zijn om te lezen buiten schooltijd en ze hun kennis van woordbetekenissen daarmee nog verder uitbreiden. Ook in de verdere schoolcarrière zijn deze effecten te zien: van de lezende studenten in het hoger onderwijs heeft 79 procent een grote woordenschat, tegenover 21 procent van de niet-lezende studenten.</a:t>
            </a:r>
          </a:p>
          <a:p>
            <a:endParaRPr lang="nl-NL" dirty="0"/>
          </a:p>
        </p:txBody>
      </p:sp>
      <p:sp>
        <p:nvSpPr>
          <p:cNvPr id="4" name="Tijdelijke aanduiding voor dianummer 3">
            <a:extLst>
              <a:ext uri="{FF2B5EF4-FFF2-40B4-BE49-F238E27FC236}">
                <a16:creationId xmlns:a16="http://schemas.microsoft.com/office/drawing/2014/main" id="{250B8CFB-7B0D-8D14-0634-50E5AEBB89BE}"/>
              </a:ext>
            </a:extLst>
          </p:cNvPr>
          <p:cNvSpPr>
            <a:spLocks noGrp="1"/>
          </p:cNvSpPr>
          <p:nvPr>
            <p:ph type="sldNum" sz="quarter" idx="10"/>
          </p:nvPr>
        </p:nvSpPr>
        <p:spPr/>
        <p:txBody>
          <a:bodyPr/>
          <a:lstStyle/>
          <a:p>
            <a:fld id="{D31C4783-6A1E-47FF-80F2-0200089A9314}" type="slidenum">
              <a:rPr lang="nl-NL" smtClean="0"/>
              <a:t>5</a:t>
            </a:fld>
            <a:endParaRPr lang="nl-NL"/>
          </a:p>
        </p:txBody>
      </p:sp>
    </p:spTree>
    <p:extLst>
      <p:ext uri="{BB962C8B-B14F-4D97-AF65-F5344CB8AC3E}">
        <p14:creationId xmlns:p14="http://schemas.microsoft.com/office/powerpoint/2010/main" val="3161187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AD4D52-D986-3D17-79D0-B01C084520C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5A90E15-4997-7BD4-B24D-BE168E738AC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AB8AE34-0760-9466-A8F9-10231D9F1B3A}"/>
              </a:ext>
            </a:extLst>
          </p:cNvPr>
          <p:cNvSpPr>
            <a:spLocks noGrp="1"/>
          </p:cNvSpPr>
          <p:nvPr>
            <p:ph type="body" idx="1"/>
          </p:nvPr>
        </p:nvSpPr>
        <p:spPr/>
        <p:txBody>
          <a:bodyPr/>
          <a:lstStyle/>
          <a:p>
            <a:r>
              <a:rPr lang="nl-NL" dirty="0"/>
              <a:t>DIA 6</a:t>
            </a:r>
          </a:p>
          <a:p>
            <a:r>
              <a:rPr lang="nl-NL" altLang="nl-NL" dirty="0"/>
              <a:t>Meer voorlezen, beter in taal (Broekhof, 2025, p. 6)</a:t>
            </a:r>
          </a:p>
          <a:p>
            <a:r>
              <a:rPr lang="nl-NL" altLang="nl-NL" dirty="0"/>
              <a:t>Hoeveel woorden horen kinderen? • Een kind uit een gezin met ongeschoolde/laaggeschoolde ouders hoort 615 woorden per uur. • Een kind uit een gezin met ouders met een redelijke opleiding hoort 1.251 woorden per uur. • Een kind uit een gezin met hoogopgeleide ouders hoort 2.153 woorden per uur. </a:t>
            </a:r>
            <a:endParaRPr lang="en-US" altLang="nl-NL" dirty="0"/>
          </a:p>
          <a:p>
            <a:endParaRPr lang="nl-NL" dirty="0"/>
          </a:p>
        </p:txBody>
      </p:sp>
      <p:sp>
        <p:nvSpPr>
          <p:cNvPr id="4" name="Tijdelijke aanduiding voor dianummer 3">
            <a:extLst>
              <a:ext uri="{FF2B5EF4-FFF2-40B4-BE49-F238E27FC236}">
                <a16:creationId xmlns:a16="http://schemas.microsoft.com/office/drawing/2014/main" id="{F82B5F16-7820-5BB6-8DC1-6D70D32551D9}"/>
              </a:ext>
            </a:extLst>
          </p:cNvPr>
          <p:cNvSpPr>
            <a:spLocks noGrp="1"/>
          </p:cNvSpPr>
          <p:nvPr>
            <p:ph type="sldNum" sz="quarter" idx="10"/>
          </p:nvPr>
        </p:nvSpPr>
        <p:spPr/>
        <p:txBody>
          <a:bodyPr/>
          <a:lstStyle/>
          <a:p>
            <a:fld id="{D31C4783-6A1E-47FF-80F2-0200089A9314}" type="slidenum">
              <a:rPr lang="nl-NL" smtClean="0"/>
              <a:t>6</a:t>
            </a:fld>
            <a:endParaRPr lang="nl-NL"/>
          </a:p>
        </p:txBody>
      </p:sp>
    </p:spTree>
    <p:extLst>
      <p:ext uri="{BB962C8B-B14F-4D97-AF65-F5344CB8AC3E}">
        <p14:creationId xmlns:p14="http://schemas.microsoft.com/office/powerpoint/2010/main" val="29142092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2A1371-52D7-1FAC-3530-DC694BB8C33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6A20F53-0238-EBEC-D4A8-B61E0174498A}"/>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6689E36-4F49-A4FE-B655-AA8CE7072152}"/>
              </a:ext>
            </a:extLst>
          </p:cNvPr>
          <p:cNvSpPr>
            <a:spLocks noGrp="1"/>
          </p:cNvSpPr>
          <p:nvPr>
            <p:ph type="body" idx="1"/>
          </p:nvPr>
        </p:nvSpPr>
        <p:spPr/>
        <p:txBody>
          <a:bodyPr/>
          <a:lstStyle/>
          <a:p>
            <a:r>
              <a:rPr lang="nl-NL" dirty="0"/>
              <a:t>DIA 7</a:t>
            </a:r>
          </a:p>
        </p:txBody>
      </p:sp>
      <p:sp>
        <p:nvSpPr>
          <p:cNvPr id="4" name="Tijdelijke aanduiding voor dianummer 3">
            <a:extLst>
              <a:ext uri="{FF2B5EF4-FFF2-40B4-BE49-F238E27FC236}">
                <a16:creationId xmlns:a16="http://schemas.microsoft.com/office/drawing/2014/main" id="{6A7CF6F8-8FE0-E5A2-2A20-3D22C6616C7B}"/>
              </a:ext>
            </a:extLst>
          </p:cNvPr>
          <p:cNvSpPr>
            <a:spLocks noGrp="1"/>
          </p:cNvSpPr>
          <p:nvPr>
            <p:ph type="sldNum" sz="quarter" idx="10"/>
          </p:nvPr>
        </p:nvSpPr>
        <p:spPr/>
        <p:txBody>
          <a:bodyPr/>
          <a:lstStyle/>
          <a:p>
            <a:fld id="{D31C4783-6A1E-47FF-80F2-0200089A9314}" type="slidenum">
              <a:rPr lang="nl-NL" smtClean="0"/>
              <a:t>7</a:t>
            </a:fld>
            <a:endParaRPr lang="nl-NL"/>
          </a:p>
        </p:txBody>
      </p:sp>
    </p:spTree>
    <p:extLst>
      <p:ext uri="{BB962C8B-B14F-4D97-AF65-F5344CB8AC3E}">
        <p14:creationId xmlns:p14="http://schemas.microsoft.com/office/powerpoint/2010/main" val="37142100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142F56-A4E9-AF43-DE9B-EFCD9901A2F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1ABF6B6-F278-3954-C522-2A02E8019D27}"/>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A174827-589C-0815-CEA8-3A587B292B87}"/>
              </a:ext>
            </a:extLst>
          </p:cNvPr>
          <p:cNvSpPr>
            <a:spLocks noGrp="1"/>
          </p:cNvSpPr>
          <p:nvPr>
            <p:ph type="body" idx="1"/>
          </p:nvPr>
        </p:nvSpPr>
        <p:spPr/>
        <p:txBody>
          <a:bodyPr/>
          <a:lstStyle/>
          <a:p>
            <a:r>
              <a:rPr lang="nl-NL" altLang="nl-NL" dirty="0"/>
              <a:t>DIA 8</a:t>
            </a:r>
          </a:p>
          <a:p>
            <a:r>
              <a:rPr lang="nl-NL" dirty="0"/>
              <a:t>Gebruik bij de opdracht dia’s 9, 10 en 11.</a:t>
            </a:r>
          </a:p>
        </p:txBody>
      </p:sp>
      <p:sp>
        <p:nvSpPr>
          <p:cNvPr id="4" name="Tijdelijke aanduiding voor dianummer 3">
            <a:extLst>
              <a:ext uri="{FF2B5EF4-FFF2-40B4-BE49-F238E27FC236}">
                <a16:creationId xmlns:a16="http://schemas.microsoft.com/office/drawing/2014/main" id="{EDD07F03-9808-4E5F-3F22-F4C61D54F20D}"/>
              </a:ext>
            </a:extLst>
          </p:cNvPr>
          <p:cNvSpPr>
            <a:spLocks noGrp="1"/>
          </p:cNvSpPr>
          <p:nvPr>
            <p:ph type="sldNum" sz="quarter" idx="10"/>
          </p:nvPr>
        </p:nvSpPr>
        <p:spPr/>
        <p:txBody>
          <a:bodyPr/>
          <a:lstStyle/>
          <a:p>
            <a:fld id="{D31C4783-6A1E-47FF-80F2-0200089A9314}" type="slidenum">
              <a:rPr lang="nl-NL" smtClean="0"/>
              <a:t>8</a:t>
            </a:fld>
            <a:endParaRPr lang="nl-NL"/>
          </a:p>
        </p:txBody>
      </p:sp>
    </p:spTree>
    <p:extLst>
      <p:ext uri="{BB962C8B-B14F-4D97-AF65-F5344CB8AC3E}">
        <p14:creationId xmlns:p14="http://schemas.microsoft.com/office/powerpoint/2010/main" val="6735329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7FF127-24F2-C435-2273-0A9BA670A42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D875337-12F3-4A10-5B40-8F62EAD7EEA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87B7A98-D925-9833-BC7C-87CA11A9B944}"/>
              </a:ext>
            </a:extLst>
          </p:cNvPr>
          <p:cNvSpPr>
            <a:spLocks noGrp="1"/>
          </p:cNvSpPr>
          <p:nvPr>
            <p:ph type="body" idx="1"/>
          </p:nvPr>
        </p:nvSpPr>
        <p:spPr/>
        <p:txBody>
          <a:bodyPr/>
          <a:lstStyle/>
          <a:p>
            <a:r>
              <a:rPr lang="nl-NL" altLang="nl-NL" dirty="0"/>
              <a:t>DIA 9</a:t>
            </a:r>
          </a:p>
          <a:p>
            <a:endParaRPr lang="nl-NL" dirty="0"/>
          </a:p>
        </p:txBody>
      </p:sp>
      <p:sp>
        <p:nvSpPr>
          <p:cNvPr id="4" name="Tijdelijke aanduiding voor dianummer 3">
            <a:extLst>
              <a:ext uri="{FF2B5EF4-FFF2-40B4-BE49-F238E27FC236}">
                <a16:creationId xmlns:a16="http://schemas.microsoft.com/office/drawing/2014/main" id="{730EAA97-2C8C-A8D7-2CBF-EA9F0CEB64F7}"/>
              </a:ext>
            </a:extLst>
          </p:cNvPr>
          <p:cNvSpPr>
            <a:spLocks noGrp="1"/>
          </p:cNvSpPr>
          <p:nvPr>
            <p:ph type="sldNum" sz="quarter" idx="10"/>
          </p:nvPr>
        </p:nvSpPr>
        <p:spPr/>
        <p:txBody>
          <a:bodyPr/>
          <a:lstStyle/>
          <a:p>
            <a:fld id="{D31C4783-6A1E-47FF-80F2-0200089A9314}" type="slidenum">
              <a:rPr lang="nl-NL" smtClean="0"/>
              <a:t>9</a:t>
            </a:fld>
            <a:endParaRPr lang="nl-NL"/>
          </a:p>
        </p:txBody>
      </p:sp>
    </p:spTree>
    <p:extLst>
      <p:ext uri="{BB962C8B-B14F-4D97-AF65-F5344CB8AC3E}">
        <p14:creationId xmlns:p14="http://schemas.microsoft.com/office/powerpoint/2010/main" val="3089453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a:t>Klik om de stijl te bewerken</a:t>
            </a:r>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p>
        </p:txBody>
      </p:sp>
      <p:sp>
        <p:nvSpPr>
          <p:cNvPr id="4" name="Tijdelijke aanduiding voor datum 3">
            <a:extLst>
              <a:ext uri="{FF2B5EF4-FFF2-40B4-BE49-F238E27FC236}">
                <a16:creationId xmlns:a16="http://schemas.microsoft.com/office/drawing/2014/main" id="{277BCEEF-E176-D144-A564-E54AE7B50A0F}"/>
              </a:ext>
            </a:extLst>
          </p:cNvPr>
          <p:cNvSpPr>
            <a:spLocks noGrp="1"/>
          </p:cNvSpPr>
          <p:nvPr>
            <p:ph type="dt" sz="half" idx="10"/>
          </p:nvPr>
        </p:nvSpPr>
        <p:spPr/>
        <p:txBody>
          <a:bodyPr/>
          <a:lstStyle>
            <a:lvl1pPr>
              <a:defRPr/>
            </a:lvl1pPr>
          </a:lstStyle>
          <a:p>
            <a:pPr>
              <a:defRPr/>
            </a:pPr>
            <a:fld id="{AFE90516-0908-FA42-B990-2B434421731E}" type="datetimeFigureOut">
              <a:rPr lang="nl-NL"/>
              <a:pPr>
                <a:defRPr/>
              </a:pPr>
              <a:t>18-3-2025</a:t>
            </a:fld>
            <a:endParaRPr lang="nl-NL"/>
          </a:p>
        </p:txBody>
      </p:sp>
      <p:sp>
        <p:nvSpPr>
          <p:cNvPr id="5" name="Tijdelijke aanduiding voor voettekst 4">
            <a:extLst>
              <a:ext uri="{FF2B5EF4-FFF2-40B4-BE49-F238E27FC236}">
                <a16:creationId xmlns:a16="http://schemas.microsoft.com/office/drawing/2014/main" id="{5BEAE04B-19A1-6141-9471-B64BD526BE2C}"/>
              </a:ext>
            </a:extLst>
          </p:cNvPr>
          <p:cNvSpPr>
            <a:spLocks noGrp="1"/>
          </p:cNvSpPr>
          <p:nvPr>
            <p:ph type="ftr" sz="quarter" idx="11"/>
          </p:nvPr>
        </p:nvSpPr>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EC9143B6-E11D-6045-9A30-359B4ECC285C}"/>
              </a:ext>
            </a:extLst>
          </p:cNvPr>
          <p:cNvSpPr>
            <a:spLocks noGrp="1"/>
          </p:cNvSpPr>
          <p:nvPr>
            <p:ph type="sldNum" sz="quarter" idx="12"/>
          </p:nvPr>
        </p:nvSpPr>
        <p:spPr/>
        <p:txBody>
          <a:bodyPr/>
          <a:lstStyle>
            <a:lvl1pPr>
              <a:defRPr/>
            </a:lvl1pPr>
          </a:lstStyle>
          <a:p>
            <a:pPr>
              <a:defRPr/>
            </a:pPr>
            <a:fld id="{FDF7BE4A-40E8-EF43-8084-063D547F2EE5}" type="slidenum">
              <a:rPr lang="nl-NL"/>
              <a:pPr>
                <a:defRPr/>
              </a:pPr>
              <a:t>‹nr.›</a:t>
            </a:fld>
            <a:endParaRPr lang="nl-NL"/>
          </a:p>
        </p:txBody>
      </p:sp>
    </p:spTree>
    <p:extLst>
      <p:ext uri="{BB962C8B-B14F-4D97-AF65-F5344CB8AC3E}">
        <p14:creationId xmlns:p14="http://schemas.microsoft.com/office/powerpoint/2010/main" val="29990882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09D4F19-813A-234F-B1F7-D9AE7ACFF82C}"/>
              </a:ext>
            </a:extLst>
          </p:cNvPr>
          <p:cNvSpPr>
            <a:spLocks noGrp="1"/>
          </p:cNvSpPr>
          <p:nvPr>
            <p:ph type="dt" sz="half" idx="10"/>
          </p:nvPr>
        </p:nvSpPr>
        <p:spPr/>
        <p:txBody>
          <a:bodyPr/>
          <a:lstStyle>
            <a:lvl1pPr>
              <a:defRPr/>
            </a:lvl1pPr>
          </a:lstStyle>
          <a:p>
            <a:pPr>
              <a:defRPr/>
            </a:pPr>
            <a:fld id="{501D04E8-6C94-F940-834A-0AFDD407B50B}" type="datetimeFigureOut">
              <a:rPr lang="nl-NL"/>
              <a:pPr>
                <a:defRPr/>
              </a:pPr>
              <a:t>18-3-2025</a:t>
            </a:fld>
            <a:endParaRPr lang="nl-NL"/>
          </a:p>
        </p:txBody>
      </p:sp>
      <p:sp>
        <p:nvSpPr>
          <p:cNvPr id="5" name="Tijdelijke aanduiding voor voettekst 4">
            <a:extLst>
              <a:ext uri="{FF2B5EF4-FFF2-40B4-BE49-F238E27FC236}">
                <a16:creationId xmlns:a16="http://schemas.microsoft.com/office/drawing/2014/main" id="{B37E09EF-937D-E94A-8C68-D51834DCC5ED}"/>
              </a:ext>
            </a:extLst>
          </p:cNvPr>
          <p:cNvSpPr>
            <a:spLocks noGrp="1"/>
          </p:cNvSpPr>
          <p:nvPr>
            <p:ph type="ftr" sz="quarter" idx="11"/>
          </p:nvPr>
        </p:nvSpPr>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59F031F2-FB7A-CF4C-AFCE-F85B2B28C82E}"/>
              </a:ext>
            </a:extLst>
          </p:cNvPr>
          <p:cNvSpPr>
            <a:spLocks noGrp="1"/>
          </p:cNvSpPr>
          <p:nvPr>
            <p:ph type="sldNum" sz="quarter" idx="12"/>
          </p:nvPr>
        </p:nvSpPr>
        <p:spPr/>
        <p:txBody>
          <a:bodyPr/>
          <a:lstStyle>
            <a:lvl1pPr>
              <a:defRPr/>
            </a:lvl1pPr>
          </a:lstStyle>
          <a:p>
            <a:pPr>
              <a:defRPr/>
            </a:pPr>
            <a:fld id="{4F2700D1-A091-0145-84CE-18D147A3115D}" type="slidenum">
              <a:rPr lang="nl-NL"/>
              <a:pPr>
                <a:defRPr/>
              </a:pPr>
              <a:t>‹nr.›</a:t>
            </a:fld>
            <a:endParaRPr lang="nl-NL"/>
          </a:p>
        </p:txBody>
      </p:sp>
    </p:spTree>
    <p:extLst>
      <p:ext uri="{BB962C8B-B14F-4D97-AF65-F5344CB8AC3E}">
        <p14:creationId xmlns:p14="http://schemas.microsoft.com/office/powerpoint/2010/main" val="320195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CE15DB8-2034-324D-852C-C0ADD15F69EA}"/>
              </a:ext>
            </a:extLst>
          </p:cNvPr>
          <p:cNvSpPr>
            <a:spLocks noGrp="1"/>
          </p:cNvSpPr>
          <p:nvPr>
            <p:ph type="dt" sz="half" idx="10"/>
          </p:nvPr>
        </p:nvSpPr>
        <p:spPr/>
        <p:txBody>
          <a:bodyPr/>
          <a:lstStyle>
            <a:lvl1pPr>
              <a:defRPr/>
            </a:lvl1pPr>
          </a:lstStyle>
          <a:p>
            <a:pPr>
              <a:defRPr/>
            </a:pPr>
            <a:fld id="{A44A4D1B-4F42-CD42-BE2D-43409C24BB3B}" type="datetimeFigureOut">
              <a:rPr lang="nl-NL"/>
              <a:pPr>
                <a:defRPr/>
              </a:pPr>
              <a:t>18-3-2025</a:t>
            </a:fld>
            <a:endParaRPr lang="nl-NL"/>
          </a:p>
        </p:txBody>
      </p:sp>
      <p:sp>
        <p:nvSpPr>
          <p:cNvPr id="5" name="Tijdelijke aanduiding voor voettekst 4">
            <a:extLst>
              <a:ext uri="{FF2B5EF4-FFF2-40B4-BE49-F238E27FC236}">
                <a16:creationId xmlns:a16="http://schemas.microsoft.com/office/drawing/2014/main" id="{8E217A82-A2E9-154A-ACFC-CDCD3E01FA78}"/>
              </a:ext>
            </a:extLst>
          </p:cNvPr>
          <p:cNvSpPr>
            <a:spLocks noGrp="1"/>
          </p:cNvSpPr>
          <p:nvPr>
            <p:ph type="ftr" sz="quarter" idx="11"/>
          </p:nvPr>
        </p:nvSpPr>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E80AB0F8-4B6A-A744-B338-F90B322C79B1}"/>
              </a:ext>
            </a:extLst>
          </p:cNvPr>
          <p:cNvSpPr>
            <a:spLocks noGrp="1"/>
          </p:cNvSpPr>
          <p:nvPr>
            <p:ph type="sldNum" sz="quarter" idx="12"/>
          </p:nvPr>
        </p:nvSpPr>
        <p:spPr/>
        <p:txBody>
          <a:bodyPr/>
          <a:lstStyle>
            <a:lvl1pPr>
              <a:defRPr/>
            </a:lvl1pPr>
          </a:lstStyle>
          <a:p>
            <a:pPr>
              <a:defRPr/>
            </a:pPr>
            <a:fld id="{8C9BD37C-75E5-C746-A794-9FB39370EE02}" type="slidenum">
              <a:rPr lang="nl-NL"/>
              <a:pPr>
                <a:defRPr/>
              </a:pPr>
              <a:t>‹nr.›</a:t>
            </a:fld>
            <a:endParaRPr lang="nl-NL"/>
          </a:p>
        </p:txBody>
      </p:sp>
    </p:spTree>
    <p:extLst>
      <p:ext uri="{BB962C8B-B14F-4D97-AF65-F5344CB8AC3E}">
        <p14:creationId xmlns:p14="http://schemas.microsoft.com/office/powerpoint/2010/main" val="2526671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D325E11-ACE1-1A44-AB34-31AD2A512111}"/>
              </a:ext>
            </a:extLst>
          </p:cNvPr>
          <p:cNvSpPr>
            <a:spLocks noGrp="1"/>
          </p:cNvSpPr>
          <p:nvPr>
            <p:ph type="dt" sz="half" idx="10"/>
          </p:nvPr>
        </p:nvSpPr>
        <p:spPr/>
        <p:txBody>
          <a:bodyPr/>
          <a:lstStyle>
            <a:lvl1pPr>
              <a:defRPr/>
            </a:lvl1pPr>
          </a:lstStyle>
          <a:p>
            <a:pPr>
              <a:defRPr/>
            </a:pPr>
            <a:fld id="{1A80A672-4D60-4344-BAB5-EFB380AF30C9}" type="datetimeFigureOut">
              <a:rPr lang="nl-NL"/>
              <a:pPr>
                <a:defRPr/>
              </a:pPr>
              <a:t>18-3-2025</a:t>
            </a:fld>
            <a:endParaRPr lang="nl-NL"/>
          </a:p>
        </p:txBody>
      </p:sp>
      <p:sp>
        <p:nvSpPr>
          <p:cNvPr id="5" name="Tijdelijke aanduiding voor voettekst 4">
            <a:extLst>
              <a:ext uri="{FF2B5EF4-FFF2-40B4-BE49-F238E27FC236}">
                <a16:creationId xmlns:a16="http://schemas.microsoft.com/office/drawing/2014/main" id="{336A163B-8DC3-854E-8FB9-E9C668035AD9}"/>
              </a:ext>
            </a:extLst>
          </p:cNvPr>
          <p:cNvSpPr>
            <a:spLocks noGrp="1"/>
          </p:cNvSpPr>
          <p:nvPr>
            <p:ph type="ftr" sz="quarter" idx="11"/>
          </p:nvPr>
        </p:nvSpPr>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2633A3B2-6D17-5B4C-9D0D-9CE8CBC52686}"/>
              </a:ext>
            </a:extLst>
          </p:cNvPr>
          <p:cNvSpPr>
            <a:spLocks noGrp="1"/>
          </p:cNvSpPr>
          <p:nvPr>
            <p:ph type="sldNum" sz="quarter" idx="12"/>
          </p:nvPr>
        </p:nvSpPr>
        <p:spPr/>
        <p:txBody>
          <a:bodyPr/>
          <a:lstStyle>
            <a:lvl1pPr>
              <a:defRPr/>
            </a:lvl1pPr>
          </a:lstStyle>
          <a:p>
            <a:pPr>
              <a:defRPr/>
            </a:pPr>
            <a:fld id="{84C215EF-5F80-8547-A498-A3F1C9D4985D}" type="slidenum">
              <a:rPr lang="nl-NL"/>
              <a:pPr>
                <a:defRPr/>
              </a:pPr>
              <a:t>‹nr.›</a:t>
            </a:fld>
            <a:endParaRPr lang="nl-NL"/>
          </a:p>
        </p:txBody>
      </p:sp>
    </p:spTree>
    <p:extLst>
      <p:ext uri="{BB962C8B-B14F-4D97-AF65-F5344CB8AC3E}">
        <p14:creationId xmlns:p14="http://schemas.microsoft.com/office/powerpoint/2010/main" val="3714388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a:t>Klik om de stijl te bewerken</a:t>
            </a:r>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 om de modelstijlen te bewerken</a:t>
            </a:r>
          </a:p>
        </p:txBody>
      </p:sp>
      <p:sp>
        <p:nvSpPr>
          <p:cNvPr id="4" name="Tijdelijke aanduiding voor datum 3">
            <a:extLst>
              <a:ext uri="{FF2B5EF4-FFF2-40B4-BE49-F238E27FC236}">
                <a16:creationId xmlns:a16="http://schemas.microsoft.com/office/drawing/2014/main" id="{4160B1C2-D4CC-2542-96D7-E8E3E8F33FED}"/>
              </a:ext>
            </a:extLst>
          </p:cNvPr>
          <p:cNvSpPr>
            <a:spLocks noGrp="1"/>
          </p:cNvSpPr>
          <p:nvPr>
            <p:ph type="dt" sz="half" idx="10"/>
          </p:nvPr>
        </p:nvSpPr>
        <p:spPr/>
        <p:txBody>
          <a:bodyPr/>
          <a:lstStyle>
            <a:lvl1pPr>
              <a:defRPr/>
            </a:lvl1pPr>
          </a:lstStyle>
          <a:p>
            <a:pPr>
              <a:defRPr/>
            </a:pPr>
            <a:fld id="{75F48AAD-7A35-AD48-A7EA-E3134C034169}" type="datetimeFigureOut">
              <a:rPr lang="nl-NL"/>
              <a:pPr>
                <a:defRPr/>
              </a:pPr>
              <a:t>18-3-2025</a:t>
            </a:fld>
            <a:endParaRPr lang="nl-NL"/>
          </a:p>
        </p:txBody>
      </p:sp>
      <p:sp>
        <p:nvSpPr>
          <p:cNvPr id="5" name="Tijdelijke aanduiding voor voettekst 4">
            <a:extLst>
              <a:ext uri="{FF2B5EF4-FFF2-40B4-BE49-F238E27FC236}">
                <a16:creationId xmlns:a16="http://schemas.microsoft.com/office/drawing/2014/main" id="{1FF8994C-DC0D-E34A-B7DD-AE1166732203}"/>
              </a:ext>
            </a:extLst>
          </p:cNvPr>
          <p:cNvSpPr>
            <a:spLocks noGrp="1"/>
          </p:cNvSpPr>
          <p:nvPr>
            <p:ph type="ftr" sz="quarter" idx="11"/>
          </p:nvPr>
        </p:nvSpPr>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5460FB7A-E7AE-AF47-A2C8-34772FB49E53}"/>
              </a:ext>
            </a:extLst>
          </p:cNvPr>
          <p:cNvSpPr>
            <a:spLocks noGrp="1"/>
          </p:cNvSpPr>
          <p:nvPr>
            <p:ph type="sldNum" sz="quarter" idx="12"/>
          </p:nvPr>
        </p:nvSpPr>
        <p:spPr/>
        <p:txBody>
          <a:bodyPr/>
          <a:lstStyle>
            <a:lvl1pPr>
              <a:defRPr/>
            </a:lvl1pPr>
          </a:lstStyle>
          <a:p>
            <a:pPr>
              <a:defRPr/>
            </a:pPr>
            <a:fld id="{2AE50004-7A07-2D4F-A1C1-6C23F6004F3E}" type="slidenum">
              <a:rPr lang="nl-NL"/>
              <a:pPr>
                <a:defRPr/>
              </a:pPr>
              <a:t>‹nr.›</a:t>
            </a:fld>
            <a:endParaRPr lang="nl-NL"/>
          </a:p>
        </p:txBody>
      </p:sp>
    </p:spTree>
    <p:extLst>
      <p:ext uri="{BB962C8B-B14F-4D97-AF65-F5344CB8AC3E}">
        <p14:creationId xmlns:p14="http://schemas.microsoft.com/office/powerpoint/2010/main" val="262829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838200" y="1825625"/>
            <a:ext cx="5181600" cy="43513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172200" y="1825625"/>
            <a:ext cx="5181600" cy="43513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3">
            <a:extLst>
              <a:ext uri="{FF2B5EF4-FFF2-40B4-BE49-F238E27FC236}">
                <a16:creationId xmlns:a16="http://schemas.microsoft.com/office/drawing/2014/main" id="{4F5BD722-75AC-034F-8072-73CDF84F7F4D}"/>
              </a:ext>
            </a:extLst>
          </p:cNvPr>
          <p:cNvSpPr>
            <a:spLocks noGrp="1"/>
          </p:cNvSpPr>
          <p:nvPr>
            <p:ph type="dt" sz="half" idx="10"/>
          </p:nvPr>
        </p:nvSpPr>
        <p:spPr/>
        <p:txBody>
          <a:bodyPr/>
          <a:lstStyle>
            <a:lvl1pPr>
              <a:defRPr/>
            </a:lvl1pPr>
          </a:lstStyle>
          <a:p>
            <a:pPr>
              <a:defRPr/>
            </a:pPr>
            <a:fld id="{D0F85EDA-F715-C647-9D8A-E9433400D54F}" type="datetimeFigureOut">
              <a:rPr lang="nl-NL"/>
              <a:pPr>
                <a:defRPr/>
              </a:pPr>
              <a:t>18-3-2025</a:t>
            </a:fld>
            <a:endParaRPr lang="nl-NL"/>
          </a:p>
        </p:txBody>
      </p:sp>
      <p:sp>
        <p:nvSpPr>
          <p:cNvPr id="6" name="Tijdelijke aanduiding voor voettekst 4">
            <a:extLst>
              <a:ext uri="{FF2B5EF4-FFF2-40B4-BE49-F238E27FC236}">
                <a16:creationId xmlns:a16="http://schemas.microsoft.com/office/drawing/2014/main" id="{C9C48107-8818-3849-9194-06B5AD4A3391}"/>
              </a:ext>
            </a:extLst>
          </p:cNvPr>
          <p:cNvSpPr>
            <a:spLocks noGrp="1"/>
          </p:cNvSpPr>
          <p:nvPr>
            <p:ph type="ftr" sz="quarter" idx="11"/>
          </p:nvPr>
        </p:nvSpPr>
        <p:spPr/>
        <p:txBody>
          <a:bodyPr/>
          <a:lstStyle>
            <a:lvl1pPr>
              <a:defRPr/>
            </a:lvl1pPr>
          </a:lstStyle>
          <a:p>
            <a:pPr>
              <a:defRPr/>
            </a:pPr>
            <a:endParaRPr lang="nl-NL"/>
          </a:p>
        </p:txBody>
      </p:sp>
      <p:sp>
        <p:nvSpPr>
          <p:cNvPr id="7" name="Tijdelijke aanduiding voor dianummer 5">
            <a:extLst>
              <a:ext uri="{FF2B5EF4-FFF2-40B4-BE49-F238E27FC236}">
                <a16:creationId xmlns:a16="http://schemas.microsoft.com/office/drawing/2014/main" id="{13C4C5A6-1746-1A4F-A791-C005D2D93002}"/>
              </a:ext>
            </a:extLst>
          </p:cNvPr>
          <p:cNvSpPr>
            <a:spLocks noGrp="1"/>
          </p:cNvSpPr>
          <p:nvPr>
            <p:ph type="sldNum" sz="quarter" idx="12"/>
          </p:nvPr>
        </p:nvSpPr>
        <p:spPr/>
        <p:txBody>
          <a:bodyPr/>
          <a:lstStyle>
            <a:lvl1pPr>
              <a:defRPr/>
            </a:lvl1pPr>
          </a:lstStyle>
          <a:p>
            <a:pPr>
              <a:defRPr/>
            </a:pPr>
            <a:fld id="{8EC59594-887C-1F4C-8B17-83018C8357A0}" type="slidenum">
              <a:rPr lang="nl-NL"/>
              <a:pPr>
                <a:defRPr/>
              </a:pPr>
              <a:t>‹nr.›</a:t>
            </a:fld>
            <a:endParaRPr lang="nl-NL"/>
          </a:p>
        </p:txBody>
      </p:sp>
    </p:spTree>
    <p:extLst>
      <p:ext uri="{BB962C8B-B14F-4D97-AF65-F5344CB8AC3E}">
        <p14:creationId xmlns:p14="http://schemas.microsoft.com/office/powerpoint/2010/main" val="4232057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a:t>Klik om de stijl te bewerken</a:t>
            </a:r>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3">
            <a:extLst>
              <a:ext uri="{FF2B5EF4-FFF2-40B4-BE49-F238E27FC236}">
                <a16:creationId xmlns:a16="http://schemas.microsoft.com/office/drawing/2014/main" id="{A9F4F412-EC04-694F-AAD3-4ECD4103B4CF}"/>
              </a:ext>
            </a:extLst>
          </p:cNvPr>
          <p:cNvSpPr>
            <a:spLocks noGrp="1"/>
          </p:cNvSpPr>
          <p:nvPr>
            <p:ph type="dt" sz="half" idx="10"/>
          </p:nvPr>
        </p:nvSpPr>
        <p:spPr/>
        <p:txBody>
          <a:bodyPr/>
          <a:lstStyle>
            <a:lvl1pPr>
              <a:defRPr/>
            </a:lvl1pPr>
          </a:lstStyle>
          <a:p>
            <a:pPr>
              <a:defRPr/>
            </a:pPr>
            <a:fld id="{C78C541C-BB1A-9749-B11D-8EA66612B743}" type="datetimeFigureOut">
              <a:rPr lang="nl-NL"/>
              <a:pPr>
                <a:defRPr/>
              </a:pPr>
              <a:t>18-3-2025</a:t>
            </a:fld>
            <a:endParaRPr lang="nl-NL"/>
          </a:p>
        </p:txBody>
      </p:sp>
      <p:sp>
        <p:nvSpPr>
          <p:cNvPr id="8" name="Tijdelijke aanduiding voor voettekst 4">
            <a:extLst>
              <a:ext uri="{FF2B5EF4-FFF2-40B4-BE49-F238E27FC236}">
                <a16:creationId xmlns:a16="http://schemas.microsoft.com/office/drawing/2014/main" id="{46051B32-7DCC-184C-A276-7E29D782C6F9}"/>
              </a:ext>
            </a:extLst>
          </p:cNvPr>
          <p:cNvSpPr>
            <a:spLocks noGrp="1"/>
          </p:cNvSpPr>
          <p:nvPr>
            <p:ph type="ftr" sz="quarter" idx="11"/>
          </p:nvPr>
        </p:nvSpPr>
        <p:spPr/>
        <p:txBody>
          <a:bodyPr/>
          <a:lstStyle>
            <a:lvl1pPr>
              <a:defRPr/>
            </a:lvl1pPr>
          </a:lstStyle>
          <a:p>
            <a:pPr>
              <a:defRPr/>
            </a:pPr>
            <a:endParaRPr lang="nl-NL"/>
          </a:p>
        </p:txBody>
      </p:sp>
      <p:sp>
        <p:nvSpPr>
          <p:cNvPr id="9" name="Tijdelijke aanduiding voor dianummer 5">
            <a:extLst>
              <a:ext uri="{FF2B5EF4-FFF2-40B4-BE49-F238E27FC236}">
                <a16:creationId xmlns:a16="http://schemas.microsoft.com/office/drawing/2014/main" id="{1B93C8AB-1BF5-D148-BEA5-65418AFB366F}"/>
              </a:ext>
            </a:extLst>
          </p:cNvPr>
          <p:cNvSpPr>
            <a:spLocks noGrp="1"/>
          </p:cNvSpPr>
          <p:nvPr>
            <p:ph type="sldNum" sz="quarter" idx="12"/>
          </p:nvPr>
        </p:nvSpPr>
        <p:spPr/>
        <p:txBody>
          <a:bodyPr/>
          <a:lstStyle>
            <a:lvl1pPr>
              <a:defRPr/>
            </a:lvl1pPr>
          </a:lstStyle>
          <a:p>
            <a:pPr>
              <a:defRPr/>
            </a:pPr>
            <a:fld id="{64506F48-12AC-6640-8CF1-2782CD74E925}" type="slidenum">
              <a:rPr lang="nl-NL"/>
              <a:pPr>
                <a:defRPr/>
              </a:pPr>
              <a:t>‹nr.›</a:t>
            </a:fld>
            <a:endParaRPr lang="nl-NL"/>
          </a:p>
        </p:txBody>
      </p:sp>
    </p:spTree>
    <p:extLst>
      <p:ext uri="{BB962C8B-B14F-4D97-AF65-F5344CB8AC3E}">
        <p14:creationId xmlns:p14="http://schemas.microsoft.com/office/powerpoint/2010/main" val="19665790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3">
            <a:extLst>
              <a:ext uri="{FF2B5EF4-FFF2-40B4-BE49-F238E27FC236}">
                <a16:creationId xmlns:a16="http://schemas.microsoft.com/office/drawing/2014/main" id="{E58E1CCB-48CA-0B49-A88E-EF8CA51F0282}"/>
              </a:ext>
            </a:extLst>
          </p:cNvPr>
          <p:cNvSpPr>
            <a:spLocks noGrp="1"/>
          </p:cNvSpPr>
          <p:nvPr>
            <p:ph type="dt" sz="half" idx="10"/>
          </p:nvPr>
        </p:nvSpPr>
        <p:spPr/>
        <p:txBody>
          <a:bodyPr/>
          <a:lstStyle>
            <a:lvl1pPr>
              <a:defRPr/>
            </a:lvl1pPr>
          </a:lstStyle>
          <a:p>
            <a:pPr>
              <a:defRPr/>
            </a:pPr>
            <a:fld id="{AAA325DD-4C35-594F-81B0-FF448CA124BF}" type="datetimeFigureOut">
              <a:rPr lang="nl-NL"/>
              <a:pPr>
                <a:defRPr/>
              </a:pPr>
              <a:t>18-3-2025</a:t>
            </a:fld>
            <a:endParaRPr lang="nl-NL"/>
          </a:p>
        </p:txBody>
      </p:sp>
      <p:sp>
        <p:nvSpPr>
          <p:cNvPr id="4" name="Tijdelijke aanduiding voor voettekst 4">
            <a:extLst>
              <a:ext uri="{FF2B5EF4-FFF2-40B4-BE49-F238E27FC236}">
                <a16:creationId xmlns:a16="http://schemas.microsoft.com/office/drawing/2014/main" id="{5533CAFF-D866-6047-A766-E3065C84AE89}"/>
              </a:ext>
            </a:extLst>
          </p:cNvPr>
          <p:cNvSpPr>
            <a:spLocks noGrp="1"/>
          </p:cNvSpPr>
          <p:nvPr>
            <p:ph type="ftr" sz="quarter" idx="11"/>
          </p:nvPr>
        </p:nvSpPr>
        <p:spPr/>
        <p:txBody>
          <a:bodyPr/>
          <a:lstStyle>
            <a:lvl1pPr>
              <a:defRPr/>
            </a:lvl1pPr>
          </a:lstStyle>
          <a:p>
            <a:pPr>
              <a:defRPr/>
            </a:pPr>
            <a:endParaRPr lang="nl-NL"/>
          </a:p>
        </p:txBody>
      </p:sp>
      <p:sp>
        <p:nvSpPr>
          <p:cNvPr id="5" name="Tijdelijke aanduiding voor dianummer 5">
            <a:extLst>
              <a:ext uri="{FF2B5EF4-FFF2-40B4-BE49-F238E27FC236}">
                <a16:creationId xmlns:a16="http://schemas.microsoft.com/office/drawing/2014/main" id="{CE765FA7-3C3F-3E44-8DD4-9BB1B6A8CE6C}"/>
              </a:ext>
            </a:extLst>
          </p:cNvPr>
          <p:cNvSpPr>
            <a:spLocks noGrp="1"/>
          </p:cNvSpPr>
          <p:nvPr>
            <p:ph type="sldNum" sz="quarter" idx="12"/>
          </p:nvPr>
        </p:nvSpPr>
        <p:spPr/>
        <p:txBody>
          <a:bodyPr/>
          <a:lstStyle>
            <a:lvl1pPr>
              <a:defRPr/>
            </a:lvl1pPr>
          </a:lstStyle>
          <a:p>
            <a:pPr>
              <a:defRPr/>
            </a:pPr>
            <a:fld id="{B1FEDED0-3EC5-6641-8AB8-2E85984CA1D8}" type="slidenum">
              <a:rPr lang="nl-NL"/>
              <a:pPr>
                <a:defRPr/>
              </a:pPr>
              <a:t>‹nr.›</a:t>
            </a:fld>
            <a:endParaRPr lang="nl-NL"/>
          </a:p>
        </p:txBody>
      </p:sp>
    </p:spTree>
    <p:extLst>
      <p:ext uri="{BB962C8B-B14F-4D97-AF65-F5344CB8AC3E}">
        <p14:creationId xmlns:p14="http://schemas.microsoft.com/office/powerpoint/2010/main" val="3787139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3">
            <a:extLst>
              <a:ext uri="{FF2B5EF4-FFF2-40B4-BE49-F238E27FC236}">
                <a16:creationId xmlns:a16="http://schemas.microsoft.com/office/drawing/2014/main" id="{9B69D48C-6B65-AB46-A3C0-5E027F314F4D}"/>
              </a:ext>
            </a:extLst>
          </p:cNvPr>
          <p:cNvSpPr>
            <a:spLocks noGrp="1"/>
          </p:cNvSpPr>
          <p:nvPr>
            <p:ph type="dt" sz="half" idx="10"/>
          </p:nvPr>
        </p:nvSpPr>
        <p:spPr/>
        <p:txBody>
          <a:bodyPr/>
          <a:lstStyle>
            <a:lvl1pPr>
              <a:defRPr/>
            </a:lvl1pPr>
          </a:lstStyle>
          <a:p>
            <a:pPr>
              <a:defRPr/>
            </a:pPr>
            <a:fld id="{7E56BDA1-DB25-8242-895D-21E89845452B}" type="datetimeFigureOut">
              <a:rPr lang="nl-NL"/>
              <a:pPr>
                <a:defRPr/>
              </a:pPr>
              <a:t>18-3-2025</a:t>
            </a:fld>
            <a:endParaRPr lang="nl-NL"/>
          </a:p>
        </p:txBody>
      </p:sp>
      <p:sp>
        <p:nvSpPr>
          <p:cNvPr id="3" name="Tijdelijke aanduiding voor voettekst 4">
            <a:extLst>
              <a:ext uri="{FF2B5EF4-FFF2-40B4-BE49-F238E27FC236}">
                <a16:creationId xmlns:a16="http://schemas.microsoft.com/office/drawing/2014/main" id="{90D4728E-A7EF-5446-8AD0-2531044A6020}"/>
              </a:ext>
            </a:extLst>
          </p:cNvPr>
          <p:cNvSpPr>
            <a:spLocks noGrp="1"/>
          </p:cNvSpPr>
          <p:nvPr>
            <p:ph type="ftr" sz="quarter" idx="11"/>
          </p:nvPr>
        </p:nvSpPr>
        <p:spPr/>
        <p:txBody>
          <a:bodyPr/>
          <a:lstStyle>
            <a:lvl1pPr>
              <a:defRPr/>
            </a:lvl1pPr>
          </a:lstStyle>
          <a:p>
            <a:pPr>
              <a:defRPr/>
            </a:pPr>
            <a:endParaRPr lang="nl-NL"/>
          </a:p>
        </p:txBody>
      </p:sp>
      <p:sp>
        <p:nvSpPr>
          <p:cNvPr id="4" name="Tijdelijke aanduiding voor dianummer 5">
            <a:extLst>
              <a:ext uri="{FF2B5EF4-FFF2-40B4-BE49-F238E27FC236}">
                <a16:creationId xmlns:a16="http://schemas.microsoft.com/office/drawing/2014/main" id="{7B698397-31C3-A04A-8320-C8BCDB0697EC}"/>
              </a:ext>
            </a:extLst>
          </p:cNvPr>
          <p:cNvSpPr>
            <a:spLocks noGrp="1"/>
          </p:cNvSpPr>
          <p:nvPr>
            <p:ph type="sldNum" sz="quarter" idx="12"/>
          </p:nvPr>
        </p:nvSpPr>
        <p:spPr/>
        <p:txBody>
          <a:bodyPr/>
          <a:lstStyle>
            <a:lvl1pPr>
              <a:defRPr/>
            </a:lvl1pPr>
          </a:lstStyle>
          <a:p>
            <a:pPr>
              <a:defRPr/>
            </a:pPr>
            <a:fld id="{C7DD62A6-5C5B-744A-BB5E-704E1C1188E7}" type="slidenum">
              <a:rPr lang="nl-NL"/>
              <a:pPr>
                <a:defRPr/>
              </a:pPr>
              <a:t>‹nr.›</a:t>
            </a:fld>
            <a:endParaRPr lang="nl-NL"/>
          </a:p>
        </p:txBody>
      </p:sp>
    </p:spTree>
    <p:extLst>
      <p:ext uri="{BB962C8B-B14F-4D97-AF65-F5344CB8AC3E}">
        <p14:creationId xmlns:p14="http://schemas.microsoft.com/office/powerpoint/2010/main" val="36150678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5" name="Tijdelijke aanduiding voor datum 3">
            <a:extLst>
              <a:ext uri="{FF2B5EF4-FFF2-40B4-BE49-F238E27FC236}">
                <a16:creationId xmlns:a16="http://schemas.microsoft.com/office/drawing/2014/main" id="{C486F22F-D605-4947-82EA-6DCCCB02D172}"/>
              </a:ext>
            </a:extLst>
          </p:cNvPr>
          <p:cNvSpPr>
            <a:spLocks noGrp="1"/>
          </p:cNvSpPr>
          <p:nvPr>
            <p:ph type="dt" sz="half" idx="10"/>
          </p:nvPr>
        </p:nvSpPr>
        <p:spPr/>
        <p:txBody>
          <a:bodyPr/>
          <a:lstStyle>
            <a:lvl1pPr>
              <a:defRPr/>
            </a:lvl1pPr>
          </a:lstStyle>
          <a:p>
            <a:pPr>
              <a:defRPr/>
            </a:pPr>
            <a:fld id="{4B3AB88F-5510-A644-B2C7-B30AEC7ED7CA}" type="datetimeFigureOut">
              <a:rPr lang="nl-NL"/>
              <a:pPr>
                <a:defRPr/>
              </a:pPr>
              <a:t>18-3-2025</a:t>
            </a:fld>
            <a:endParaRPr lang="nl-NL"/>
          </a:p>
        </p:txBody>
      </p:sp>
      <p:sp>
        <p:nvSpPr>
          <p:cNvPr id="6" name="Tijdelijke aanduiding voor voettekst 4">
            <a:extLst>
              <a:ext uri="{FF2B5EF4-FFF2-40B4-BE49-F238E27FC236}">
                <a16:creationId xmlns:a16="http://schemas.microsoft.com/office/drawing/2014/main" id="{E05A7C15-827C-8B46-8AFC-5C7546A2BE0C}"/>
              </a:ext>
            </a:extLst>
          </p:cNvPr>
          <p:cNvSpPr>
            <a:spLocks noGrp="1"/>
          </p:cNvSpPr>
          <p:nvPr>
            <p:ph type="ftr" sz="quarter" idx="11"/>
          </p:nvPr>
        </p:nvSpPr>
        <p:spPr/>
        <p:txBody>
          <a:bodyPr/>
          <a:lstStyle>
            <a:lvl1pPr>
              <a:defRPr/>
            </a:lvl1pPr>
          </a:lstStyle>
          <a:p>
            <a:pPr>
              <a:defRPr/>
            </a:pPr>
            <a:endParaRPr lang="nl-NL"/>
          </a:p>
        </p:txBody>
      </p:sp>
      <p:sp>
        <p:nvSpPr>
          <p:cNvPr id="7" name="Tijdelijke aanduiding voor dianummer 5">
            <a:extLst>
              <a:ext uri="{FF2B5EF4-FFF2-40B4-BE49-F238E27FC236}">
                <a16:creationId xmlns:a16="http://schemas.microsoft.com/office/drawing/2014/main" id="{CE90BE4B-1DAD-F241-A8D4-1A0128733ED5}"/>
              </a:ext>
            </a:extLst>
          </p:cNvPr>
          <p:cNvSpPr>
            <a:spLocks noGrp="1"/>
          </p:cNvSpPr>
          <p:nvPr>
            <p:ph type="sldNum" sz="quarter" idx="12"/>
          </p:nvPr>
        </p:nvSpPr>
        <p:spPr/>
        <p:txBody>
          <a:bodyPr/>
          <a:lstStyle>
            <a:lvl1pPr>
              <a:defRPr/>
            </a:lvl1pPr>
          </a:lstStyle>
          <a:p>
            <a:pPr>
              <a:defRPr/>
            </a:pPr>
            <a:fld id="{C92F1A84-CC14-9F49-B0C7-BCC88212AA46}" type="slidenum">
              <a:rPr lang="nl-NL"/>
              <a:pPr>
                <a:defRPr/>
              </a:pPr>
              <a:t>‹nr.›</a:t>
            </a:fld>
            <a:endParaRPr lang="nl-NL"/>
          </a:p>
        </p:txBody>
      </p:sp>
    </p:spTree>
    <p:extLst>
      <p:ext uri="{BB962C8B-B14F-4D97-AF65-F5344CB8AC3E}">
        <p14:creationId xmlns:p14="http://schemas.microsoft.com/office/powerpoint/2010/main" val="2022513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afbeelding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nl-NL" noProof="0"/>
              <a:t>Klik op het pictogram als u een afbeelding wilt toevoegen</a:t>
            </a:r>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5" name="Tijdelijke aanduiding voor datum 3">
            <a:extLst>
              <a:ext uri="{FF2B5EF4-FFF2-40B4-BE49-F238E27FC236}">
                <a16:creationId xmlns:a16="http://schemas.microsoft.com/office/drawing/2014/main" id="{5F037617-BF6E-F34D-976E-3AF78B4DCF91}"/>
              </a:ext>
            </a:extLst>
          </p:cNvPr>
          <p:cNvSpPr>
            <a:spLocks noGrp="1"/>
          </p:cNvSpPr>
          <p:nvPr>
            <p:ph type="dt" sz="half" idx="10"/>
          </p:nvPr>
        </p:nvSpPr>
        <p:spPr/>
        <p:txBody>
          <a:bodyPr/>
          <a:lstStyle>
            <a:lvl1pPr>
              <a:defRPr/>
            </a:lvl1pPr>
          </a:lstStyle>
          <a:p>
            <a:pPr>
              <a:defRPr/>
            </a:pPr>
            <a:fld id="{9749B712-C5EF-9343-B715-90A4CEB30832}" type="datetimeFigureOut">
              <a:rPr lang="nl-NL"/>
              <a:pPr>
                <a:defRPr/>
              </a:pPr>
              <a:t>18-3-2025</a:t>
            </a:fld>
            <a:endParaRPr lang="nl-NL"/>
          </a:p>
        </p:txBody>
      </p:sp>
      <p:sp>
        <p:nvSpPr>
          <p:cNvPr id="6" name="Tijdelijke aanduiding voor voettekst 4">
            <a:extLst>
              <a:ext uri="{FF2B5EF4-FFF2-40B4-BE49-F238E27FC236}">
                <a16:creationId xmlns:a16="http://schemas.microsoft.com/office/drawing/2014/main" id="{8B519495-B0E9-CB4C-AB4D-3F016C176DF5}"/>
              </a:ext>
            </a:extLst>
          </p:cNvPr>
          <p:cNvSpPr>
            <a:spLocks noGrp="1"/>
          </p:cNvSpPr>
          <p:nvPr>
            <p:ph type="ftr" sz="quarter" idx="11"/>
          </p:nvPr>
        </p:nvSpPr>
        <p:spPr/>
        <p:txBody>
          <a:bodyPr/>
          <a:lstStyle>
            <a:lvl1pPr>
              <a:defRPr/>
            </a:lvl1pPr>
          </a:lstStyle>
          <a:p>
            <a:pPr>
              <a:defRPr/>
            </a:pPr>
            <a:endParaRPr lang="nl-NL"/>
          </a:p>
        </p:txBody>
      </p:sp>
      <p:sp>
        <p:nvSpPr>
          <p:cNvPr id="7" name="Tijdelijke aanduiding voor dianummer 5">
            <a:extLst>
              <a:ext uri="{FF2B5EF4-FFF2-40B4-BE49-F238E27FC236}">
                <a16:creationId xmlns:a16="http://schemas.microsoft.com/office/drawing/2014/main" id="{BA309D93-1406-D04B-BA51-0F742DFAED86}"/>
              </a:ext>
            </a:extLst>
          </p:cNvPr>
          <p:cNvSpPr>
            <a:spLocks noGrp="1"/>
          </p:cNvSpPr>
          <p:nvPr>
            <p:ph type="sldNum" sz="quarter" idx="12"/>
          </p:nvPr>
        </p:nvSpPr>
        <p:spPr/>
        <p:txBody>
          <a:bodyPr/>
          <a:lstStyle>
            <a:lvl1pPr>
              <a:defRPr/>
            </a:lvl1pPr>
          </a:lstStyle>
          <a:p>
            <a:pPr>
              <a:defRPr/>
            </a:pPr>
            <a:fld id="{68007A86-BED2-174A-A23E-E82C1F2824A6}" type="slidenum">
              <a:rPr lang="nl-NL"/>
              <a:pPr>
                <a:defRPr/>
              </a:pPr>
              <a:t>‹nr.›</a:t>
            </a:fld>
            <a:endParaRPr lang="nl-NL"/>
          </a:p>
        </p:txBody>
      </p:sp>
    </p:spTree>
    <p:extLst>
      <p:ext uri="{BB962C8B-B14F-4D97-AF65-F5344CB8AC3E}">
        <p14:creationId xmlns:p14="http://schemas.microsoft.com/office/powerpoint/2010/main" val="851507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jdelijke aanduiding voor titel 1">
            <a:extLst>
              <a:ext uri="{FF2B5EF4-FFF2-40B4-BE49-F238E27FC236}">
                <a16:creationId xmlns:a16="http://schemas.microsoft.com/office/drawing/2014/main" id="{46FD6A9A-187F-8843-9606-0C40B3AE18A2}"/>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nl-NL" altLang="nl-NL"/>
              <a:t>Klik om stijl te bewerken</a:t>
            </a:r>
          </a:p>
        </p:txBody>
      </p:sp>
      <p:sp>
        <p:nvSpPr>
          <p:cNvPr id="1027" name="Tijdelijke aanduiding voor tekst 2">
            <a:extLst>
              <a:ext uri="{FF2B5EF4-FFF2-40B4-BE49-F238E27FC236}">
                <a16:creationId xmlns:a16="http://schemas.microsoft.com/office/drawing/2014/main" id="{F49154D4-B7D1-A244-8D0F-8A7F2589FE8D}"/>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nl-NL"/>
              <a:t>Klikken om de tekststijl van het model te bewerken</a:t>
            </a:r>
          </a:p>
          <a:p>
            <a:pPr lvl="1"/>
            <a:r>
              <a:rPr lang="nl-NL" altLang="nl-NL"/>
              <a:t>Tweede niveau</a:t>
            </a:r>
          </a:p>
          <a:p>
            <a:pPr lvl="2"/>
            <a:r>
              <a:rPr lang="nl-NL" altLang="nl-NL"/>
              <a:t>Derde niveau</a:t>
            </a:r>
          </a:p>
          <a:p>
            <a:pPr lvl="3"/>
            <a:r>
              <a:rPr lang="nl-NL" altLang="nl-NL"/>
              <a:t>Vierde niveau</a:t>
            </a:r>
          </a:p>
          <a:p>
            <a:pPr lvl="4"/>
            <a:r>
              <a:rPr lang="nl-NL" altLang="nl-NL"/>
              <a:t>Vijfde niveau</a:t>
            </a:r>
          </a:p>
        </p:txBody>
      </p:sp>
      <p:sp>
        <p:nvSpPr>
          <p:cNvPr id="4" name="Tijdelijke aanduiding voor datum 3">
            <a:extLst>
              <a:ext uri="{FF2B5EF4-FFF2-40B4-BE49-F238E27FC236}">
                <a16:creationId xmlns:a16="http://schemas.microsoft.com/office/drawing/2014/main" id="{5BA5FD3E-06DE-2D46-B2EB-67CADDADBE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E11C36FE-F4CA-3646-A70E-FE19BF58938D}" type="datetimeFigureOut">
              <a:rPr lang="nl-NL"/>
              <a:pPr>
                <a:defRPr/>
              </a:pPr>
              <a:t>18-3-2025</a:t>
            </a:fld>
            <a:endParaRPr lang="nl-NL"/>
          </a:p>
        </p:txBody>
      </p:sp>
      <p:sp>
        <p:nvSpPr>
          <p:cNvPr id="5" name="Tijdelijke aanduiding voor voettekst 4">
            <a:extLst>
              <a:ext uri="{FF2B5EF4-FFF2-40B4-BE49-F238E27FC236}">
                <a16:creationId xmlns:a16="http://schemas.microsoft.com/office/drawing/2014/main" id="{30598561-6DBD-DD42-A049-02BD3DE3D9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nl-NL"/>
          </a:p>
        </p:txBody>
      </p:sp>
      <p:sp>
        <p:nvSpPr>
          <p:cNvPr id="6" name="Tijdelijke aanduiding voor dianummer 5">
            <a:extLst>
              <a:ext uri="{FF2B5EF4-FFF2-40B4-BE49-F238E27FC236}">
                <a16:creationId xmlns:a16="http://schemas.microsoft.com/office/drawing/2014/main" id="{22933E6D-22D8-5B44-99BC-3F8C7DD1AD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9445F71E-423D-1E44-8107-803C522F37B1}" type="slidenum">
              <a:rPr lang="nl-NL"/>
              <a:pPr>
                <a:defRPr/>
              </a:pPr>
              <a:t>‹nr.›</a:t>
            </a:fld>
            <a:endParaRPr lang="nl-N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jpg"/><Relationship Id="rId7"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10">
            <a:extLst>
              <a:ext uri="{FF2B5EF4-FFF2-40B4-BE49-F238E27FC236}">
                <a16:creationId xmlns:a16="http://schemas.microsoft.com/office/drawing/2014/main" id="{67493036-6F23-AB4A-95C5-D2A24B1DCC50}"/>
              </a:ext>
            </a:extLst>
          </p:cNvPr>
          <p:cNvSpPr/>
          <p:nvPr/>
        </p:nvSpPr>
        <p:spPr>
          <a:xfrm>
            <a:off x="0" y="0"/>
            <a:ext cx="9907588" cy="45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nl-NL" dirty="0"/>
          </a:p>
        </p:txBody>
      </p:sp>
      <p:sp>
        <p:nvSpPr>
          <p:cNvPr id="2050" name="Titel 1">
            <a:extLst>
              <a:ext uri="{FF2B5EF4-FFF2-40B4-BE49-F238E27FC236}">
                <a16:creationId xmlns:a16="http://schemas.microsoft.com/office/drawing/2014/main" id="{D951C43A-F4D4-E141-BFF4-DBC8B0E57066}"/>
              </a:ext>
            </a:extLst>
          </p:cNvPr>
          <p:cNvSpPr>
            <a:spLocks noGrp="1" noChangeArrowheads="1"/>
          </p:cNvSpPr>
          <p:nvPr>
            <p:ph type="ctrTitle"/>
          </p:nvPr>
        </p:nvSpPr>
        <p:spPr>
          <a:xfrm>
            <a:off x="720725" y="1331913"/>
            <a:ext cx="8382000" cy="2821633"/>
          </a:xfrm>
        </p:spPr>
        <p:txBody>
          <a:bodyPr lIns="0" tIns="0" rIns="0" bIns="0" anchor="t"/>
          <a:lstStyle/>
          <a:p>
            <a:pPr algn="l"/>
            <a:r>
              <a:rPr lang="nl-NL" altLang="nl-NL" b="1" dirty="0">
                <a:solidFill>
                  <a:schemeClr val="bg1"/>
                </a:solidFill>
                <a:latin typeface="Arial" panose="020B0604020202020204" pitchFamily="34" charset="0"/>
                <a:cs typeface="Arial" panose="020B0604020202020204" pitchFamily="34" charset="0"/>
              </a:rPr>
              <a:t>Voorlezen</a:t>
            </a:r>
            <a:br>
              <a:rPr lang="nl-NL" altLang="nl-NL" b="1" dirty="0">
                <a:solidFill>
                  <a:schemeClr val="bg1"/>
                </a:solidFill>
                <a:latin typeface="Arial" panose="020B0604020202020204" pitchFamily="34" charset="0"/>
                <a:cs typeface="Arial" panose="020B0604020202020204" pitchFamily="34" charset="0"/>
              </a:rPr>
            </a:br>
            <a:r>
              <a:rPr lang="nl-NL" altLang="nl-NL" b="1" dirty="0">
                <a:solidFill>
                  <a:schemeClr val="bg1"/>
                </a:solidFill>
                <a:latin typeface="Arial" panose="020B0604020202020204" pitchFamily="34" charset="0"/>
                <a:cs typeface="Arial" panose="020B0604020202020204" pitchFamily="34" charset="0"/>
              </a:rPr>
              <a:t>in de gastouderopvang</a:t>
            </a:r>
          </a:p>
        </p:txBody>
      </p:sp>
      <p:pic>
        <p:nvPicPr>
          <p:cNvPr id="2051" name="Afbeelding 4">
            <a:extLst>
              <a:ext uri="{FF2B5EF4-FFF2-40B4-BE49-F238E27FC236}">
                <a16:creationId xmlns:a16="http://schemas.microsoft.com/office/drawing/2014/main" id="{8C4AEFB8-37F0-5444-86D6-F453D306A174}"/>
              </a:ext>
            </a:extLst>
          </p:cNvPr>
          <p:cNvPicPr>
            <a:picLocks noChangeAspect="1" noChangeArrowheads="1"/>
          </p:cNvPicPr>
          <p:nvPr/>
        </p:nvPicPr>
        <p:blipFill>
          <a:blip r:embed="rId3"/>
          <a:srcRect/>
          <a:stretch/>
        </p:blipFill>
        <p:spPr bwMode="auto">
          <a:xfrm>
            <a:off x="9907588" y="1038"/>
            <a:ext cx="2284412" cy="6855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Titel 1">
            <a:extLst>
              <a:ext uri="{FF2B5EF4-FFF2-40B4-BE49-F238E27FC236}">
                <a16:creationId xmlns:a16="http://schemas.microsoft.com/office/drawing/2014/main" id="{323C4AC2-7FEF-C94C-8B11-35851EA4FD31}"/>
              </a:ext>
            </a:extLst>
          </p:cNvPr>
          <p:cNvSpPr txBox="1">
            <a:spLocks noChangeArrowheads="1"/>
          </p:cNvSpPr>
          <p:nvPr/>
        </p:nvSpPr>
        <p:spPr bwMode="auto">
          <a:xfrm>
            <a:off x="720725" y="738188"/>
            <a:ext cx="83820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2100" dirty="0">
                <a:solidFill>
                  <a:schemeClr val="bg1"/>
                </a:solidFill>
                <a:latin typeface="Arial" panose="020B0604020202020204" pitchFamily="34" charset="0"/>
                <a:cs typeface="Arial" panose="020B0604020202020204" pitchFamily="34" charset="0"/>
              </a:rPr>
              <a:t>DEEL A</a:t>
            </a:r>
          </a:p>
        </p:txBody>
      </p:sp>
      <p:sp>
        <p:nvSpPr>
          <p:cNvPr id="2054" name="Titel 1">
            <a:extLst>
              <a:ext uri="{FF2B5EF4-FFF2-40B4-BE49-F238E27FC236}">
                <a16:creationId xmlns:a16="http://schemas.microsoft.com/office/drawing/2014/main" id="{AEBEE971-C083-4F4D-B2C8-C3BE3702A08F}"/>
              </a:ext>
            </a:extLst>
          </p:cNvPr>
          <p:cNvSpPr txBox="1">
            <a:spLocks noChangeArrowheads="1"/>
          </p:cNvSpPr>
          <p:nvPr/>
        </p:nvSpPr>
        <p:spPr bwMode="auto">
          <a:xfrm>
            <a:off x="720725" y="5954713"/>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AF90C3-0A99-67C1-EDF1-BC7A2660F82D}"/>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2D0EA92A-826C-886F-EFE6-C08845A6A088}"/>
              </a:ext>
            </a:extLst>
          </p:cNvPr>
          <p:cNvSpPr>
            <a:spLocks noGrp="1"/>
          </p:cNvSpPr>
          <p:nvPr>
            <p:ph idx="1"/>
          </p:nvPr>
        </p:nvSpPr>
        <p:spPr>
          <a:xfrm>
            <a:off x="837908" y="1825625"/>
            <a:ext cx="10515600" cy="4351338"/>
          </a:xfrm>
        </p:spPr>
        <p:txBody>
          <a:bodyPr/>
          <a:lstStyle/>
          <a:p>
            <a:endParaRPr lang="nl-NL" dirty="0"/>
          </a:p>
        </p:txBody>
      </p:sp>
      <p:pic>
        <p:nvPicPr>
          <p:cNvPr id="4" name="Afbeelding 3">
            <a:extLst>
              <a:ext uri="{FF2B5EF4-FFF2-40B4-BE49-F238E27FC236}">
                <a16:creationId xmlns:a16="http://schemas.microsoft.com/office/drawing/2014/main" id="{BF1A5CAF-3906-A500-00B6-69095B6FAF4F}"/>
              </a:ext>
            </a:extLst>
          </p:cNvPr>
          <p:cNvPicPr>
            <a:picLocks noChangeAspect="1"/>
          </p:cNvPicPr>
          <p:nvPr/>
        </p:nvPicPr>
        <p:blipFill>
          <a:blip r:embed="rId3"/>
          <a:stretch>
            <a:fillRect/>
          </a:stretch>
        </p:blipFill>
        <p:spPr>
          <a:xfrm>
            <a:off x="657726" y="-15107"/>
            <a:ext cx="9684895" cy="6848604"/>
          </a:xfrm>
          <a:prstGeom prst="rect">
            <a:avLst/>
          </a:prstGeom>
        </p:spPr>
      </p:pic>
      <p:sp>
        <p:nvSpPr>
          <p:cNvPr id="5" name="Tekstvak 4">
            <a:extLst>
              <a:ext uri="{FF2B5EF4-FFF2-40B4-BE49-F238E27FC236}">
                <a16:creationId xmlns:a16="http://schemas.microsoft.com/office/drawing/2014/main" id="{17224A01-451B-1B40-583B-8C46BAA3A739}"/>
              </a:ext>
            </a:extLst>
          </p:cNvPr>
          <p:cNvSpPr txBox="1"/>
          <p:nvPr/>
        </p:nvSpPr>
        <p:spPr>
          <a:xfrm rot="5400000">
            <a:off x="8548454" y="3172887"/>
            <a:ext cx="4964944" cy="646331"/>
          </a:xfrm>
          <a:prstGeom prst="rect">
            <a:avLst/>
          </a:prstGeom>
          <a:noFill/>
        </p:spPr>
        <p:txBody>
          <a:bodyPr wrap="square" rtlCol="0">
            <a:spAutoFit/>
          </a:bodyPr>
          <a:lstStyle/>
          <a:p>
            <a:r>
              <a:rPr lang="nl-NL" sz="3600" b="1" dirty="0">
                <a:solidFill>
                  <a:schemeClr val="accent1"/>
                </a:solidFill>
                <a:latin typeface="Arial" panose="020B0604020202020204" pitchFamily="34" charset="0"/>
                <a:cs typeface="Arial" panose="020B0604020202020204" pitchFamily="34" charset="0"/>
              </a:rPr>
              <a:t>TIP! De Boekenkiezer</a:t>
            </a:r>
          </a:p>
        </p:txBody>
      </p:sp>
    </p:spTree>
    <p:extLst>
      <p:ext uri="{BB962C8B-B14F-4D97-AF65-F5344CB8AC3E}">
        <p14:creationId xmlns:p14="http://schemas.microsoft.com/office/powerpoint/2010/main" val="40519134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0AE3D2-DA4E-AEBC-BA15-950B1D7A10EC}"/>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3C82A165-117E-1EEF-6A4D-94C19CF9BFF9}"/>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339F55F2-2088-5167-E9F1-1BDA167B73D3}"/>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200" b="1" dirty="0">
                <a:solidFill>
                  <a:schemeClr val="accent1"/>
                </a:solidFill>
                <a:latin typeface="Arial" panose="020B0604020202020204" pitchFamily="34" charset="0"/>
                <a:cs typeface="Arial" panose="020B0604020202020204" pitchFamily="34" charset="0"/>
              </a:rPr>
              <a:t>Folder: Voorlezen aan jonge kinderen 0-4 jaar jaar</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3ADBC3EF-6932-BF67-9993-E90357DB07DE}"/>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pic>
        <p:nvPicPr>
          <p:cNvPr id="3" name="Picture 2" descr="https://bestellijst.boekstartpro.nl/wp-content/uploads/2021/07/Voorlezen-aan-jonge-kinderen-OMSLAG-juni-2021.jpg">
            <a:extLst>
              <a:ext uri="{FF2B5EF4-FFF2-40B4-BE49-F238E27FC236}">
                <a16:creationId xmlns:a16="http://schemas.microsoft.com/office/drawing/2014/main" id="{3A4BB2B9-D3D8-FCE2-BCD3-F9B3571A57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725" y="1273175"/>
            <a:ext cx="3414713" cy="484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kstvak 3">
            <a:extLst>
              <a:ext uri="{FF2B5EF4-FFF2-40B4-BE49-F238E27FC236}">
                <a16:creationId xmlns:a16="http://schemas.microsoft.com/office/drawing/2014/main" id="{EFB80DF4-E943-4429-26E8-EB07A4F3A5B4}"/>
              </a:ext>
            </a:extLst>
          </p:cNvPr>
          <p:cNvSpPr txBox="1"/>
          <p:nvPr/>
        </p:nvSpPr>
        <p:spPr>
          <a:xfrm>
            <a:off x="6444415" y="3105834"/>
            <a:ext cx="996197" cy="646331"/>
          </a:xfrm>
          <a:prstGeom prst="rect">
            <a:avLst/>
          </a:prstGeom>
          <a:noFill/>
        </p:spPr>
        <p:txBody>
          <a:bodyPr wrap="square" rtlCol="0">
            <a:spAutoFit/>
          </a:bodyPr>
          <a:lstStyle/>
          <a:p>
            <a:r>
              <a:rPr lang="nl-NL" sz="3600" b="1" dirty="0">
                <a:solidFill>
                  <a:schemeClr val="accent1"/>
                </a:solidFill>
              </a:rPr>
              <a:t>TIP!</a:t>
            </a:r>
          </a:p>
        </p:txBody>
      </p:sp>
    </p:spTree>
    <p:extLst>
      <p:ext uri="{BB962C8B-B14F-4D97-AF65-F5344CB8AC3E}">
        <p14:creationId xmlns:p14="http://schemas.microsoft.com/office/powerpoint/2010/main" val="21757285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13B21-0FEA-02D5-5471-AEFD30F69F1B}"/>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7820AD07-205E-34B5-3CD1-523E96E48067}"/>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D8B2CAFD-70DE-9734-4373-34119519297A}"/>
              </a:ext>
            </a:extLst>
          </p:cNvPr>
          <p:cNvSpPr txBox="1">
            <a:spLocks noChangeArrowheads="1"/>
          </p:cNvSpPr>
          <p:nvPr/>
        </p:nvSpPr>
        <p:spPr bwMode="auto">
          <a:xfrm>
            <a:off x="720725" y="78315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Interactief voorlezen</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a:defRPr/>
            </a:pPr>
            <a:r>
              <a:rPr lang="nl-NL" sz="2400" dirty="0">
                <a:latin typeface="Arial" panose="020B0604020202020204" pitchFamily="34" charset="0"/>
                <a:cs typeface="Arial" panose="020B0604020202020204" pitchFamily="34" charset="0"/>
              </a:rPr>
              <a:t>De voorlezer reageert op wat het kind zelf met het boekje doet.</a:t>
            </a:r>
          </a:p>
          <a:p>
            <a:pPr>
              <a:defRPr/>
            </a:pPr>
            <a:br>
              <a:rPr lang="nl-NL" sz="2400" dirty="0">
                <a:latin typeface="Arial" panose="020B0604020202020204" pitchFamily="34" charset="0"/>
                <a:cs typeface="Arial" panose="020B0604020202020204" pitchFamily="34" charset="0"/>
              </a:rPr>
            </a:br>
            <a:endParaRPr lang="nl-NL" sz="2400" dirty="0">
              <a:latin typeface="Arial" panose="020B0604020202020204" pitchFamily="34" charset="0"/>
              <a:cs typeface="Arial" panose="020B0604020202020204" pitchFamily="34" charset="0"/>
            </a:endParaRPr>
          </a:p>
          <a:p>
            <a:pPr>
              <a:defRPr/>
            </a:pPr>
            <a:r>
              <a:rPr lang="nl-NL" sz="2400" dirty="0">
                <a:latin typeface="Arial" panose="020B0604020202020204" pitchFamily="34" charset="0"/>
                <a:cs typeface="Arial" panose="020B0604020202020204" pitchFamily="34" charset="0"/>
              </a:rPr>
              <a:t>De voorlezer praat voor, tijdens en na het voorlezen met de kinderen over het verhaal .</a:t>
            </a:r>
          </a:p>
        </p:txBody>
      </p:sp>
      <p:sp>
        <p:nvSpPr>
          <p:cNvPr id="2" name="Titel 1">
            <a:extLst>
              <a:ext uri="{FF2B5EF4-FFF2-40B4-BE49-F238E27FC236}">
                <a16:creationId xmlns:a16="http://schemas.microsoft.com/office/drawing/2014/main" id="{E3D47B01-3A29-0410-D5B6-7F3DBD81F02D}"/>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sp>
        <p:nvSpPr>
          <p:cNvPr id="3" name="Tekstvak 2">
            <a:extLst>
              <a:ext uri="{FF2B5EF4-FFF2-40B4-BE49-F238E27FC236}">
                <a16:creationId xmlns:a16="http://schemas.microsoft.com/office/drawing/2014/main" id="{BEB5DDCD-FB18-009B-3EDD-FAD5D51B397F}"/>
              </a:ext>
            </a:extLst>
          </p:cNvPr>
          <p:cNvSpPr txBox="1"/>
          <p:nvPr/>
        </p:nvSpPr>
        <p:spPr>
          <a:xfrm>
            <a:off x="720725" y="4706912"/>
            <a:ext cx="9835344" cy="461665"/>
          </a:xfrm>
          <a:prstGeom prst="rect">
            <a:avLst/>
          </a:prstGeom>
          <a:solidFill>
            <a:schemeClr val="accent4"/>
          </a:solidFill>
        </p:spPr>
        <p:txBody>
          <a:bodyPr wrap="square" rtlCol="0">
            <a:spAutoFit/>
          </a:bodyPr>
          <a:lstStyle/>
          <a:p>
            <a:r>
              <a:rPr lang="nl-NL" sz="2400" dirty="0">
                <a:solidFill>
                  <a:srgbClr val="0070C0"/>
                </a:solidFill>
                <a:latin typeface="Arial" panose="020B0604020202020204" pitchFamily="34" charset="0"/>
                <a:cs typeface="Arial" panose="020B0604020202020204" pitchFamily="34" charset="0"/>
              </a:rPr>
              <a:t>Vraag: Wat levert deze manier van voorlezen (meer) op, denken jullie?</a:t>
            </a:r>
          </a:p>
        </p:txBody>
      </p:sp>
    </p:spTree>
    <p:extLst>
      <p:ext uri="{BB962C8B-B14F-4D97-AF65-F5344CB8AC3E}">
        <p14:creationId xmlns:p14="http://schemas.microsoft.com/office/powerpoint/2010/main" val="6737753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DB438-4B8C-9993-3A5D-847BCF9B1357}"/>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265BFD80-4F7C-63FB-2B1E-BC4227767F70}"/>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B85AAB7A-80C9-F901-8AD6-28C5F8853655}"/>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Voordelen van interactief voorlezen</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400" dirty="0">
                <a:latin typeface="Arial" panose="020B0604020202020204" pitchFamily="34" charset="0"/>
                <a:cs typeface="Arial" panose="020B0604020202020204" pitchFamily="34" charset="0"/>
              </a:rPr>
              <a:t>Taalontwikkeling</a:t>
            </a:r>
          </a:p>
          <a:p>
            <a:pPr marL="342900" indent="-342900" eaLnBrk="1" hangingPunct="1">
              <a:lnSpc>
                <a:spcPct val="90000"/>
              </a:lnSpc>
              <a:buFont typeface="Arial" panose="020B0604020202020204" pitchFamily="34" charset="0"/>
              <a:buChar char="•"/>
            </a:pPr>
            <a:r>
              <a:rPr lang="nl-NL" altLang="nl-NL" sz="2400" dirty="0">
                <a:latin typeface="Arial" panose="020B0604020202020204" pitchFamily="34" charset="0"/>
                <a:cs typeface="Arial" panose="020B0604020202020204" pitchFamily="34" charset="0"/>
              </a:rPr>
              <a:t>Sociale interactie</a:t>
            </a:r>
          </a:p>
          <a:p>
            <a:pPr marL="342900" indent="-342900" eaLnBrk="1" hangingPunct="1">
              <a:lnSpc>
                <a:spcPct val="90000"/>
              </a:lnSpc>
              <a:buFont typeface="Arial" panose="020B0604020202020204" pitchFamily="34" charset="0"/>
              <a:buChar char="•"/>
            </a:pPr>
            <a:r>
              <a:rPr lang="nl-NL" altLang="nl-NL" sz="2400" dirty="0">
                <a:latin typeface="Arial" panose="020B0604020202020204" pitchFamily="34" charset="0"/>
                <a:cs typeface="Arial" panose="020B0604020202020204" pitchFamily="34" charset="0"/>
              </a:rPr>
              <a:t>Concentratie</a:t>
            </a:r>
          </a:p>
          <a:p>
            <a:pPr marL="342900" indent="-342900" eaLnBrk="1" hangingPunct="1">
              <a:lnSpc>
                <a:spcPct val="90000"/>
              </a:lnSpc>
              <a:buFont typeface="Arial" panose="020B0604020202020204" pitchFamily="34" charset="0"/>
              <a:buChar char="•"/>
            </a:pPr>
            <a:r>
              <a:rPr lang="nl-NL" altLang="nl-NL" sz="2400" dirty="0">
                <a:latin typeface="Arial" panose="020B0604020202020204" pitchFamily="34" charset="0"/>
                <a:cs typeface="Arial" panose="020B0604020202020204" pitchFamily="34" charset="0"/>
              </a:rPr>
              <a:t>Verbeelding</a:t>
            </a:r>
          </a:p>
          <a:p>
            <a:pPr marL="342900" indent="-342900" eaLnBrk="1" hangingPunct="1">
              <a:lnSpc>
                <a:spcPct val="90000"/>
              </a:lnSpc>
              <a:buFont typeface="Arial" panose="020B0604020202020204" pitchFamily="34" charset="0"/>
              <a:buChar char="•"/>
            </a:pPr>
            <a:r>
              <a:rPr lang="nl-NL" altLang="nl-NL" sz="2400" dirty="0">
                <a:latin typeface="Arial" panose="020B0604020202020204" pitchFamily="34" charset="0"/>
                <a:cs typeface="Arial" panose="020B0604020202020204" pitchFamily="34" charset="0"/>
              </a:rPr>
              <a:t>Kennis en begrip</a:t>
            </a:r>
          </a:p>
          <a:p>
            <a:pPr marL="342900" indent="-342900" eaLnBrk="1" hangingPunct="1">
              <a:lnSpc>
                <a:spcPct val="90000"/>
              </a:lnSpc>
              <a:buFont typeface="Arial" panose="020B0604020202020204" pitchFamily="34" charset="0"/>
              <a:buChar char="•"/>
            </a:pPr>
            <a:r>
              <a:rPr lang="nl-NL" altLang="nl-NL" sz="2400" dirty="0">
                <a:latin typeface="Arial" panose="020B0604020202020204" pitchFamily="34" charset="0"/>
                <a:cs typeface="Arial" panose="020B0604020202020204" pitchFamily="34" charset="0"/>
              </a:rPr>
              <a:t>Empathie</a:t>
            </a:r>
          </a:p>
          <a:p>
            <a:pPr marL="342900" indent="-342900" eaLnBrk="1" hangingPunct="1">
              <a:lnSpc>
                <a:spcPct val="90000"/>
              </a:lnSpc>
              <a:buFont typeface="Arial" panose="020B0604020202020204" pitchFamily="34" charset="0"/>
              <a:buChar char="•"/>
            </a:pPr>
            <a:r>
              <a:rPr lang="nl-NL" altLang="nl-NL" sz="2400" dirty="0">
                <a:latin typeface="Arial" panose="020B0604020202020204" pitchFamily="34" charset="0"/>
                <a:cs typeface="Arial" panose="020B0604020202020204" pitchFamily="34" charset="0"/>
              </a:rPr>
              <a:t>Voorbereiding op leren – en schoolsucces</a:t>
            </a:r>
          </a:p>
        </p:txBody>
      </p:sp>
      <p:sp>
        <p:nvSpPr>
          <p:cNvPr id="2" name="Titel 1">
            <a:extLst>
              <a:ext uri="{FF2B5EF4-FFF2-40B4-BE49-F238E27FC236}">
                <a16:creationId xmlns:a16="http://schemas.microsoft.com/office/drawing/2014/main" id="{A79B7CE3-960D-9A3A-0D35-5EFAC333C868}"/>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spTree>
    <p:extLst>
      <p:ext uri="{BB962C8B-B14F-4D97-AF65-F5344CB8AC3E}">
        <p14:creationId xmlns:p14="http://schemas.microsoft.com/office/powerpoint/2010/main" val="16965377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1062C-4640-14F1-18D9-DF8E8B4B8EF8}"/>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1365C86B-904F-8A92-151F-750A53E2AC1A}"/>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863435C6-1B12-B4E7-97EA-D7906D102AFA}"/>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Doorkijkjes</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317724E2-B90E-7C57-6B15-BAC0C5F44F5B}"/>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sp>
        <p:nvSpPr>
          <p:cNvPr id="3" name="Tekstvak 2">
            <a:extLst>
              <a:ext uri="{FF2B5EF4-FFF2-40B4-BE49-F238E27FC236}">
                <a16:creationId xmlns:a16="http://schemas.microsoft.com/office/drawing/2014/main" id="{23A29163-71D7-7118-60E2-F7B945464BBA}"/>
              </a:ext>
            </a:extLst>
          </p:cNvPr>
          <p:cNvSpPr txBox="1"/>
          <p:nvPr/>
        </p:nvSpPr>
        <p:spPr>
          <a:xfrm>
            <a:off x="720725" y="2242064"/>
            <a:ext cx="5260350" cy="2308324"/>
          </a:xfrm>
          <a:prstGeom prst="rect">
            <a:avLst/>
          </a:prstGeom>
          <a:solidFill>
            <a:schemeClr val="accent4"/>
          </a:solidFill>
        </p:spPr>
        <p:txBody>
          <a:bodyPr wrap="square" rtlCol="0">
            <a:spAutoFit/>
          </a:bodyPr>
          <a:lstStyle/>
          <a:p>
            <a:r>
              <a:rPr lang="nl-NL" sz="2400" dirty="0">
                <a:solidFill>
                  <a:srgbClr val="0070C0"/>
                </a:solidFill>
                <a:latin typeface="Arial" panose="020B0604020202020204" pitchFamily="34" charset="0"/>
                <a:cs typeface="Arial" panose="020B0604020202020204" pitchFamily="34" charset="0"/>
              </a:rPr>
              <a:t>Kijkvragen:</a:t>
            </a:r>
          </a:p>
          <a:p>
            <a:endParaRPr lang="nl-NL" sz="2400" dirty="0">
              <a:solidFill>
                <a:srgbClr val="0070C0"/>
              </a:solidFill>
              <a:latin typeface="Arial" panose="020B0604020202020204" pitchFamily="34" charset="0"/>
              <a:cs typeface="Arial" panose="020B0604020202020204" pitchFamily="34" charset="0"/>
            </a:endParaRPr>
          </a:p>
          <a:p>
            <a:pPr marL="342900" indent="-342900">
              <a:buFontTx/>
              <a:buChar char="-"/>
            </a:pPr>
            <a:r>
              <a:rPr lang="nl-NL" sz="2400" dirty="0">
                <a:solidFill>
                  <a:srgbClr val="0070C0"/>
                </a:solidFill>
                <a:latin typeface="Arial" panose="020B0604020202020204" pitchFamily="34" charset="0"/>
                <a:cs typeface="Arial" panose="020B0604020202020204" pitchFamily="34" charset="0"/>
              </a:rPr>
              <a:t>Wat valt je op?</a:t>
            </a:r>
          </a:p>
          <a:p>
            <a:pPr marL="342900" indent="-342900">
              <a:buFontTx/>
              <a:buChar char="-"/>
            </a:pPr>
            <a:r>
              <a:rPr lang="nl-NL" sz="2400" dirty="0">
                <a:solidFill>
                  <a:srgbClr val="0070C0"/>
                </a:solidFill>
                <a:latin typeface="Arial" panose="020B0604020202020204" pitchFamily="34" charset="0"/>
                <a:cs typeface="Arial" panose="020B0604020202020204" pitchFamily="34" charset="0"/>
              </a:rPr>
              <a:t>Wat vind je goed/minder goed?</a:t>
            </a:r>
          </a:p>
          <a:p>
            <a:pPr marL="342900" indent="-342900">
              <a:buFontTx/>
              <a:buChar char="-"/>
            </a:pPr>
            <a:r>
              <a:rPr lang="nl-NL" sz="2400" dirty="0">
                <a:solidFill>
                  <a:srgbClr val="0070C0"/>
                </a:solidFill>
                <a:latin typeface="Arial" panose="020B0604020202020204" pitchFamily="34" charset="0"/>
                <a:cs typeface="Arial" panose="020B0604020202020204" pitchFamily="34" charset="0"/>
              </a:rPr>
              <a:t>Wat had je zelf (anders) gedaan?</a:t>
            </a:r>
          </a:p>
          <a:p>
            <a:pPr marL="342900" indent="-342900">
              <a:buFontTx/>
              <a:buChar char="-"/>
            </a:pPr>
            <a:endParaRPr lang="nl-NL" sz="2400" dirty="0">
              <a:solidFill>
                <a:srgbClr val="0070C0"/>
              </a:solidFill>
              <a:latin typeface="Arial" panose="020B0604020202020204" pitchFamily="34" charset="0"/>
              <a:cs typeface="Arial" panose="020B0604020202020204" pitchFamily="34" charset="0"/>
            </a:endParaRPr>
          </a:p>
        </p:txBody>
      </p:sp>
      <p:pic>
        <p:nvPicPr>
          <p:cNvPr id="4" name="Afbeelding 3">
            <a:extLst>
              <a:ext uri="{FF2B5EF4-FFF2-40B4-BE49-F238E27FC236}">
                <a16:creationId xmlns:a16="http://schemas.microsoft.com/office/drawing/2014/main" id="{480D4138-F122-A907-CB8C-33951EFA0542}"/>
              </a:ext>
            </a:extLst>
          </p:cNvPr>
          <p:cNvPicPr>
            <a:picLocks noChangeAspect="1"/>
          </p:cNvPicPr>
          <p:nvPr/>
        </p:nvPicPr>
        <p:blipFill>
          <a:blip r:embed="rId4"/>
          <a:stretch>
            <a:fillRect/>
          </a:stretch>
        </p:blipFill>
        <p:spPr>
          <a:xfrm>
            <a:off x="6999196" y="4679158"/>
            <a:ext cx="3565265" cy="1975714"/>
          </a:xfrm>
          <a:prstGeom prst="round2DiagRect">
            <a:avLst/>
          </a:prstGeom>
        </p:spPr>
      </p:pic>
      <p:pic>
        <p:nvPicPr>
          <p:cNvPr id="5" name="Afbeelding 4">
            <a:extLst>
              <a:ext uri="{FF2B5EF4-FFF2-40B4-BE49-F238E27FC236}">
                <a16:creationId xmlns:a16="http://schemas.microsoft.com/office/drawing/2014/main" id="{D33CFB0D-52F6-8CA7-C493-0C0963586E55}"/>
              </a:ext>
            </a:extLst>
          </p:cNvPr>
          <p:cNvPicPr>
            <a:picLocks noChangeAspect="1"/>
          </p:cNvPicPr>
          <p:nvPr/>
        </p:nvPicPr>
        <p:blipFill>
          <a:blip r:embed="rId5"/>
          <a:stretch>
            <a:fillRect/>
          </a:stretch>
        </p:blipFill>
        <p:spPr>
          <a:xfrm>
            <a:off x="6999196" y="2404550"/>
            <a:ext cx="3565265" cy="2048899"/>
          </a:xfrm>
          <a:prstGeom prst="round2DiagRect">
            <a:avLst/>
          </a:prstGeom>
        </p:spPr>
      </p:pic>
      <p:pic>
        <p:nvPicPr>
          <p:cNvPr id="6" name="Afbeelding 5">
            <a:extLst>
              <a:ext uri="{FF2B5EF4-FFF2-40B4-BE49-F238E27FC236}">
                <a16:creationId xmlns:a16="http://schemas.microsoft.com/office/drawing/2014/main" id="{2041A08B-D333-D873-3B8D-8B07B7B0EF06}"/>
              </a:ext>
            </a:extLst>
          </p:cNvPr>
          <p:cNvPicPr>
            <a:picLocks noChangeAspect="1"/>
          </p:cNvPicPr>
          <p:nvPr/>
        </p:nvPicPr>
        <p:blipFill>
          <a:blip r:embed="rId6"/>
          <a:stretch>
            <a:fillRect/>
          </a:stretch>
        </p:blipFill>
        <p:spPr>
          <a:xfrm>
            <a:off x="7037532" y="207263"/>
            <a:ext cx="3526929" cy="1975080"/>
          </a:xfrm>
          <a:prstGeom prst="round2DiagRect">
            <a:avLst/>
          </a:prstGeom>
        </p:spPr>
      </p:pic>
    </p:spTree>
    <p:extLst>
      <p:ext uri="{BB962C8B-B14F-4D97-AF65-F5344CB8AC3E}">
        <p14:creationId xmlns:p14="http://schemas.microsoft.com/office/powerpoint/2010/main" val="9883315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51DF25-7C87-6D85-B286-F122AA7F33C6}"/>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3AFE3884-8A12-6847-B900-DC416469D0C7}"/>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82943288-8BB2-C3DB-5536-9370E9D6417D}"/>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Aanbod Bibliotheek voor gastouders</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400" dirty="0">
                <a:highlight>
                  <a:srgbClr val="FFFF00"/>
                </a:highlight>
                <a:latin typeface="Arial" panose="020B0604020202020204" pitchFamily="34" charset="0"/>
                <a:cs typeface="Arial" panose="020B0604020202020204" pitchFamily="34" charset="0"/>
              </a:rPr>
              <a:t>[Presenteer eigen aanbod]</a:t>
            </a:r>
          </a:p>
        </p:txBody>
      </p:sp>
      <p:sp>
        <p:nvSpPr>
          <p:cNvPr id="2" name="Titel 1">
            <a:extLst>
              <a:ext uri="{FF2B5EF4-FFF2-40B4-BE49-F238E27FC236}">
                <a16:creationId xmlns:a16="http://schemas.microsoft.com/office/drawing/2014/main" id="{2410EEB6-1CB4-AFE1-F826-73C1A5CD8F2B}"/>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spTree>
    <p:extLst>
      <p:ext uri="{BB962C8B-B14F-4D97-AF65-F5344CB8AC3E}">
        <p14:creationId xmlns:p14="http://schemas.microsoft.com/office/powerpoint/2010/main" val="21084591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594DF-BB75-E5E2-B8C0-50B9B16A086E}"/>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E8F83A7C-7E07-DC01-0FA9-816B31E45318}"/>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ABCF6491-F5CC-7B00-39E0-42F2FE428283}"/>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Informeren van vraagouders over aanbod</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4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400" dirty="0">
                <a:latin typeface="Arial" panose="020B0604020202020204" pitchFamily="34" charset="0"/>
                <a:cs typeface="Arial" panose="020B0604020202020204" pitchFamily="34" charset="0"/>
              </a:rPr>
              <a:t>Bibliotheekabonnement</a:t>
            </a:r>
          </a:p>
          <a:p>
            <a:pPr marL="342900" indent="-342900" eaLnBrk="1" hangingPunct="1">
              <a:lnSpc>
                <a:spcPct val="90000"/>
              </a:lnSpc>
              <a:buFont typeface="Arial" panose="020B0604020202020204" pitchFamily="34" charset="0"/>
              <a:buChar char="•"/>
            </a:pPr>
            <a:r>
              <a:rPr lang="nl-NL" altLang="nl-NL" sz="2400" dirty="0">
                <a:solidFill>
                  <a:srgbClr val="FF0000"/>
                </a:solidFill>
                <a:highlight>
                  <a:srgbClr val="FFFF00"/>
                </a:highlight>
                <a:latin typeface="Arial" panose="020B0604020202020204" pitchFamily="34" charset="0"/>
                <a:cs typeface="Arial" panose="020B0604020202020204" pitchFamily="34" charset="0"/>
              </a:rPr>
              <a:t>Babylezen?</a:t>
            </a:r>
          </a:p>
          <a:p>
            <a:pPr marL="342900" indent="-342900" eaLnBrk="1" hangingPunct="1">
              <a:lnSpc>
                <a:spcPct val="90000"/>
              </a:lnSpc>
              <a:buFont typeface="Arial" panose="020B0604020202020204" pitchFamily="34" charset="0"/>
              <a:buChar char="•"/>
            </a:pPr>
            <a:r>
              <a:rPr lang="nl-NL" altLang="nl-NL" sz="2400" dirty="0">
                <a:solidFill>
                  <a:srgbClr val="FF0000"/>
                </a:solidFill>
                <a:highlight>
                  <a:srgbClr val="FFFF00"/>
                </a:highlight>
                <a:latin typeface="Arial" panose="020B0604020202020204" pitchFamily="34" charset="0"/>
                <a:cs typeface="Arial" panose="020B0604020202020204" pitchFamily="34" charset="0"/>
              </a:rPr>
              <a:t>Voorleesuurtjes?</a:t>
            </a:r>
          </a:p>
          <a:p>
            <a:pPr marL="342900" indent="-342900" eaLnBrk="1" hangingPunct="1">
              <a:lnSpc>
                <a:spcPct val="90000"/>
              </a:lnSpc>
              <a:buFont typeface="Arial" panose="020B0604020202020204" pitchFamily="34" charset="0"/>
              <a:buChar char="•"/>
            </a:pPr>
            <a:r>
              <a:rPr lang="nl-NL" altLang="nl-NL" sz="2400" dirty="0">
                <a:solidFill>
                  <a:srgbClr val="FF0000"/>
                </a:solidFill>
                <a:highlight>
                  <a:srgbClr val="FFFF00"/>
                </a:highlight>
                <a:latin typeface="Arial" panose="020B0604020202020204" pitchFamily="34" charset="0"/>
                <a:cs typeface="Arial" panose="020B0604020202020204" pitchFamily="34" charset="0"/>
              </a:rPr>
              <a:t>Advies over mediaopvoeding?</a:t>
            </a:r>
          </a:p>
          <a:p>
            <a:pPr marL="342900" indent="-342900" eaLnBrk="1" hangingPunct="1">
              <a:lnSpc>
                <a:spcPct val="90000"/>
              </a:lnSpc>
              <a:buFont typeface="Arial" panose="020B0604020202020204" pitchFamily="34" charset="0"/>
              <a:buChar char="•"/>
            </a:pPr>
            <a:r>
              <a:rPr lang="nl-NL" altLang="nl-NL" sz="2400" dirty="0" err="1">
                <a:solidFill>
                  <a:srgbClr val="FF0000"/>
                </a:solidFill>
                <a:highlight>
                  <a:srgbClr val="FFFF00"/>
                </a:highlight>
                <a:latin typeface="Arial" panose="020B0604020202020204" pitchFamily="34" charset="0"/>
                <a:cs typeface="Arial" panose="020B0604020202020204" pitchFamily="34" charset="0"/>
              </a:rPr>
              <a:t>Bereslim</a:t>
            </a:r>
            <a:r>
              <a:rPr lang="nl-NL" altLang="nl-NL" sz="2400" dirty="0">
                <a:solidFill>
                  <a:srgbClr val="FF0000"/>
                </a:solidFill>
                <a:highlight>
                  <a:srgbClr val="FFFF00"/>
                </a:highlight>
                <a:latin typeface="Arial" panose="020B0604020202020204" pitchFamily="34" charset="0"/>
                <a:cs typeface="Arial" panose="020B0604020202020204" pitchFamily="34" charset="0"/>
              </a:rPr>
              <a:t>/ de Voorleeshoek?</a:t>
            </a:r>
          </a:p>
          <a:p>
            <a:pPr marL="342900" indent="-342900" eaLnBrk="1" hangingPunct="1">
              <a:lnSpc>
                <a:spcPct val="90000"/>
              </a:lnSpc>
              <a:buFont typeface="Arial" panose="020B0604020202020204" pitchFamily="34" charset="0"/>
              <a:buChar char="•"/>
            </a:pPr>
            <a:r>
              <a:rPr lang="nl-NL" altLang="nl-NL" sz="2400" dirty="0">
                <a:solidFill>
                  <a:srgbClr val="FF0000"/>
                </a:solidFill>
                <a:highlight>
                  <a:srgbClr val="FFFF00"/>
                </a:highlight>
                <a:latin typeface="Arial" panose="020B0604020202020204" pitchFamily="34" charset="0"/>
                <a:cs typeface="Arial" panose="020B0604020202020204" pitchFamily="34" charset="0"/>
              </a:rPr>
              <a:t>...</a:t>
            </a:r>
          </a:p>
          <a:p>
            <a:pPr marL="342900" indent="-342900" eaLnBrk="1" hangingPunct="1">
              <a:lnSpc>
                <a:spcPct val="90000"/>
              </a:lnSpc>
              <a:buFont typeface="Arial" panose="020B0604020202020204" pitchFamily="34" charset="0"/>
              <a:buChar char="•"/>
            </a:pPr>
            <a:r>
              <a:rPr lang="nl-NL" altLang="nl-NL" sz="2400">
                <a:solidFill>
                  <a:srgbClr val="FF0000"/>
                </a:solidFill>
                <a:highlight>
                  <a:srgbClr val="FFFF00"/>
                </a:highlight>
                <a:latin typeface="Arial" panose="020B0604020202020204" pitchFamily="34" charset="0"/>
                <a:cs typeface="Arial" panose="020B0604020202020204" pitchFamily="34" charset="0"/>
              </a:rPr>
              <a:t>..</a:t>
            </a:r>
            <a:r>
              <a:rPr lang="nl-NL" altLang="nl-NL" sz="2400" dirty="0">
                <a:solidFill>
                  <a:srgbClr val="FF0000"/>
                </a:solidFill>
                <a:highlight>
                  <a:srgbClr val="FFFF00"/>
                </a:highlight>
                <a:latin typeface="Arial" panose="020B0604020202020204" pitchFamily="34" charset="0"/>
                <a:cs typeface="Arial" panose="020B0604020202020204" pitchFamily="34" charset="0"/>
              </a:rPr>
              <a:t>.</a:t>
            </a:r>
          </a:p>
          <a:p>
            <a:pPr marL="342900" indent="-342900" eaLnBrk="1" hangingPunct="1">
              <a:lnSpc>
                <a:spcPct val="90000"/>
              </a:lnSpc>
              <a:buFont typeface="Arial" panose="020B0604020202020204" pitchFamily="34" charset="0"/>
              <a:buChar char="•"/>
            </a:pPr>
            <a:endParaRPr lang="nl-NL" altLang="nl-NL" sz="24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endParaRPr lang="nl-NL" altLang="nl-NL" sz="2400" dirty="0">
              <a:highlight>
                <a:srgbClr val="FFFF00"/>
              </a:highlight>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07821125-122B-522C-2639-19952DC707AC}"/>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pic>
        <p:nvPicPr>
          <p:cNvPr id="1028" name="Picture 4" descr="Voorlezen in de bieb!">
            <a:extLst>
              <a:ext uri="{FF2B5EF4-FFF2-40B4-BE49-F238E27FC236}">
                <a16:creationId xmlns:a16="http://schemas.microsoft.com/office/drawing/2014/main" id="{47166251-AACE-6C83-5239-E73A1FF672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8638" y="3429000"/>
            <a:ext cx="4876800" cy="325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52401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516F1-7D76-CEF8-04B1-FBF70B76470E}"/>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B0423FBE-1A7B-5213-17F3-2A96BF53BD2F}"/>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453862CF-4375-968D-FD5D-16530ECB06FA}"/>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Tot slot</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200" dirty="0">
                <a:latin typeface="Arial" panose="020B0604020202020204" pitchFamily="34" charset="0"/>
                <a:cs typeface="Arial" panose="020B0604020202020204" pitchFamily="34" charset="0"/>
              </a:rPr>
              <a:t>...</a:t>
            </a:r>
          </a:p>
        </p:txBody>
      </p:sp>
      <p:sp>
        <p:nvSpPr>
          <p:cNvPr id="2" name="Titel 1">
            <a:extLst>
              <a:ext uri="{FF2B5EF4-FFF2-40B4-BE49-F238E27FC236}">
                <a16:creationId xmlns:a16="http://schemas.microsoft.com/office/drawing/2014/main" id="{17CCBEFE-B2A1-5A3B-F93B-A353B8F100B1}"/>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spTree>
    <p:extLst>
      <p:ext uri="{BB962C8B-B14F-4D97-AF65-F5344CB8AC3E}">
        <p14:creationId xmlns:p14="http://schemas.microsoft.com/office/powerpoint/2010/main" val="39272100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Afbeelding 4">
            <a:extLst>
              <a:ext uri="{FF2B5EF4-FFF2-40B4-BE49-F238E27FC236}">
                <a16:creationId xmlns:a16="http://schemas.microsoft.com/office/drawing/2014/main" id="{284861B2-E74B-3A4F-A39B-D375A376D39D}"/>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907FD9FE-5D29-3C45-80DE-16745F857A9F}"/>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endParaRPr lang="nl-NL" altLang="nl-NL" sz="3600" b="1" dirty="0">
              <a:solidFill>
                <a:schemeClr val="accent1"/>
              </a:solidFill>
              <a:latin typeface="Arial" panose="020B0604020202020204" pitchFamily="34" charset="0"/>
              <a:cs typeface="Arial" panose="020B0604020202020204" pitchFamily="34" charset="0"/>
            </a:endParaRPr>
          </a:p>
          <a:p>
            <a:pPr eaLnBrk="1" hangingPunct="1">
              <a:lnSpc>
                <a:spcPct val="90000"/>
              </a:lnSpc>
            </a:pPr>
            <a:endParaRPr lang="nl-NL" altLang="nl-NL" sz="3600" b="1" dirty="0">
              <a:solidFill>
                <a:schemeClr val="accent1"/>
              </a:solidFill>
              <a:latin typeface="Arial" panose="020B0604020202020204" pitchFamily="34" charset="0"/>
              <a:cs typeface="Arial" panose="020B0604020202020204" pitchFamily="34" charset="0"/>
            </a:endParaRPr>
          </a:p>
          <a:p>
            <a:pPr eaLnBrk="1" hangingPunct="1">
              <a:lnSpc>
                <a:spcPct val="90000"/>
              </a:lnSpc>
            </a:pPr>
            <a:endParaRPr lang="nl-NL" altLang="nl-NL" sz="3600" b="1" dirty="0">
              <a:solidFill>
                <a:schemeClr val="accent1"/>
              </a:solidFill>
              <a:latin typeface="Arial" panose="020B0604020202020204" pitchFamily="34" charset="0"/>
              <a:cs typeface="Arial" panose="020B0604020202020204" pitchFamily="34" charset="0"/>
            </a:endParaRPr>
          </a:p>
          <a:p>
            <a:pPr eaLnBrk="1" hangingPunct="1">
              <a:lnSpc>
                <a:spcPct val="90000"/>
              </a:lnSpc>
            </a:pPr>
            <a:endParaRPr lang="nl-NL" altLang="nl-NL" sz="3600" b="1" dirty="0">
              <a:solidFill>
                <a:schemeClr val="accent1"/>
              </a:solidFill>
              <a:latin typeface="Arial" panose="020B0604020202020204" pitchFamily="34" charset="0"/>
              <a:cs typeface="Arial" panose="020B0604020202020204" pitchFamily="34" charset="0"/>
            </a:endParaRPr>
          </a:p>
          <a:p>
            <a:pPr algn="ct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Heel veel voorleesplezier!</a:t>
            </a: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r>
              <a:rPr lang="nl-NL" altLang="nl-NL" sz="2200" dirty="0">
                <a:latin typeface="Arial" panose="020B0604020202020204" pitchFamily="34" charset="0"/>
                <a:cs typeface="Arial" panose="020B0604020202020204" pitchFamily="34" charset="0"/>
              </a:rPr>
              <a:t>	</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p:txBody>
      </p:sp>
      <p:sp>
        <p:nvSpPr>
          <p:cNvPr id="5123" name="Titel 1">
            <a:extLst>
              <a:ext uri="{FF2B5EF4-FFF2-40B4-BE49-F238E27FC236}">
                <a16:creationId xmlns:a16="http://schemas.microsoft.com/office/drawing/2014/main" id="{41E088D3-07D0-AC4F-844A-105DB46C5AEE}"/>
              </a:ext>
            </a:extLst>
          </p:cNvPr>
          <p:cNvSpPr txBox="1">
            <a:spLocks noChangeArrowheads="1"/>
          </p:cNvSpPr>
          <p:nvPr/>
        </p:nvSpPr>
        <p:spPr bwMode="auto">
          <a:xfrm>
            <a:off x="720725" y="5954713"/>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  </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spTree>
    <p:extLst>
      <p:ext uri="{BB962C8B-B14F-4D97-AF65-F5344CB8AC3E}">
        <p14:creationId xmlns:p14="http://schemas.microsoft.com/office/powerpoint/2010/main" val="25635395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Afbeelding 4">
            <a:extLst>
              <a:ext uri="{FF2B5EF4-FFF2-40B4-BE49-F238E27FC236}">
                <a16:creationId xmlns:a16="http://schemas.microsoft.com/office/drawing/2014/main" id="{284861B2-E74B-3A4F-A39B-D375A376D39D}"/>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907FD9FE-5D29-3C45-80DE-16745F857A9F}"/>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WELKOM!</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BB2DE717-EBC8-A832-5C49-83F8DF11C443}"/>
              </a:ext>
            </a:extLst>
          </p:cNvPr>
          <p:cNvSpPr txBox="1">
            <a:spLocks noChangeArrowheads="1"/>
          </p:cNvSpPr>
          <p:nvPr/>
        </p:nvSpPr>
        <p:spPr bwMode="auto">
          <a:xfrm>
            <a:off x="720725" y="6119812"/>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br>
              <a:rPr lang="nl-NL" altLang="nl-NL" sz="1300" b="1" dirty="0">
                <a:solidFill>
                  <a:schemeClr val="tx2"/>
                </a:solidFill>
                <a:latin typeface="Arial" panose="020B0604020202020204" pitchFamily="34" charset="0"/>
                <a:cs typeface="Arial" panose="020B0604020202020204" pitchFamily="34" charset="0"/>
              </a:rPr>
            </a:br>
            <a:r>
              <a:rPr lang="nl-NL" altLang="nl-NL" sz="1300" dirty="0">
                <a:solidFill>
                  <a:schemeClr val="tx2"/>
                </a:solidFill>
                <a:latin typeface="Arial" panose="020B0604020202020204" pitchFamily="34" charset="0"/>
                <a:cs typeface="Arial" panose="020B0604020202020204" pitchFamily="34" charset="0"/>
              </a:rPr>
              <a:t>Januari 2025</a:t>
            </a:r>
          </a:p>
        </p:txBody>
      </p:sp>
      <p:pic>
        <p:nvPicPr>
          <p:cNvPr id="3" name="Afbeelding 2">
            <a:extLst>
              <a:ext uri="{FF2B5EF4-FFF2-40B4-BE49-F238E27FC236}">
                <a16:creationId xmlns:a16="http://schemas.microsoft.com/office/drawing/2014/main" id="{3024A9E5-D65C-7311-D264-FAFF4E18C410}"/>
              </a:ext>
            </a:extLst>
          </p:cNvPr>
          <p:cNvPicPr>
            <a:picLocks noChangeAspect="1"/>
          </p:cNvPicPr>
          <p:nvPr/>
        </p:nvPicPr>
        <p:blipFill>
          <a:blip r:embed="rId4"/>
          <a:stretch>
            <a:fillRect/>
          </a:stretch>
        </p:blipFill>
        <p:spPr>
          <a:xfrm>
            <a:off x="5111969" y="1570964"/>
            <a:ext cx="5458023" cy="4093517"/>
          </a:xfrm>
          <a:prstGeom prst="rect">
            <a:avLst/>
          </a:prstGeom>
        </p:spPr>
      </p:pic>
      <p:pic>
        <p:nvPicPr>
          <p:cNvPr id="4" name="Afbeelding 3">
            <a:extLst>
              <a:ext uri="{FF2B5EF4-FFF2-40B4-BE49-F238E27FC236}">
                <a16:creationId xmlns:a16="http://schemas.microsoft.com/office/drawing/2014/main" id="{8712CFD4-09A5-3D59-9B7A-4F382D28180C}"/>
              </a:ext>
            </a:extLst>
          </p:cNvPr>
          <p:cNvPicPr>
            <a:picLocks noChangeAspect="1"/>
          </p:cNvPicPr>
          <p:nvPr/>
        </p:nvPicPr>
        <p:blipFill>
          <a:blip r:embed="rId5"/>
          <a:stretch>
            <a:fillRect/>
          </a:stretch>
        </p:blipFill>
        <p:spPr>
          <a:xfrm>
            <a:off x="720725" y="1571944"/>
            <a:ext cx="4219385" cy="409253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0E919-1285-A77D-17C8-3F2B82C2E4FE}"/>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DF2F7669-7047-505E-55A2-C1410C1F840F}"/>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404D71C3-EC87-49A2-A836-6485AFFAC490}"/>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Doelstellingen</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r>
              <a:rPr lang="nl-NL" sz="2200" kern="100" dirty="0">
                <a:effectLst/>
                <a:latin typeface="Arial" panose="020B0604020202020204" pitchFamily="34" charset="0"/>
                <a:ea typeface="Aptos" panose="020B0004020202020204" pitchFamily="34" charset="0"/>
                <a:cs typeface="Arial" panose="020B0604020202020204" pitchFamily="34" charset="0"/>
              </a:rPr>
              <a:t>Als gastouder:</a:t>
            </a:r>
          </a:p>
          <a:p>
            <a:endParaRPr lang="nl-NL" sz="2200" kern="100" dirty="0">
              <a:effectLst/>
              <a:latin typeface="Arial" panose="020B0604020202020204" pitchFamily="34" charset="0"/>
              <a:ea typeface="Aptos" panose="020B0004020202020204" pitchFamily="34" charset="0"/>
              <a:cs typeface="Arial" panose="020B0604020202020204" pitchFamily="34" charset="0"/>
            </a:endParaRPr>
          </a:p>
          <a:p>
            <a:pPr marL="342900" lvl="0" indent="-342900">
              <a:buFont typeface="Symbol" pitchFamily="2" charset="2"/>
              <a:buChar char=""/>
            </a:pPr>
            <a:r>
              <a:rPr lang="nl-NL" sz="2200" kern="100" dirty="0">
                <a:effectLst/>
                <a:latin typeface="Arial" panose="020B0604020202020204" pitchFamily="34" charset="0"/>
                <a:ea typeface="Aptos" panose="020B0004020202020204" pitchFamily="34" charset="0"/>
                <a:cs typeface="Arial" panose="020B0604020202020204" pitchFamily="34" charset="0"/>
              </a:rPr>
              <a:t>weet je wat het belang van voorlezen in de gastouderopvang is – en (h)erken je je rol hierin;</a:t>
            </a:r>
          </a:p>
          <a:p>
            <a:pPr marL="342900" lvl="0" indent="-342900">
              <a:buFont typeface="Symbol" pitchFamily="2" charset="2"/>
              <a:buChar char=""/>
            </a:pPr>
            <a:r>
              <a:rPr lang="nl-NL" sz="2200" kern="100" dirty="0">
                <a:latin typeface="Arial" panose="020B0604020202020204" pitchFamily="34" charset="0"/>
                <a:ea typeface="Aptos" panose="020B0004020202020204" pitchFamily="34" charset="0"/>
                <a:cs typeface="Arial" panose="020B0604020202020204" pitchFamily="34" charset="0"/>
              </a:rPr>
              <a:t>k</a:t>
            </a:r>
            <a:r>
              <a:rPr lang="nl-NL" sz="2200" kern="100" dirty="0">
                <a:effectLst/>
                <a:latin typeface="Arial" panose="020B0604020202020204" pitchFamily="34" charset="0"/>
                <a:ea typeface="Aptos" panose="020B0004020202020204" pitchFamily="34" charset="0"/>
                <a:cs typeface="Arial" panose="020B0604020202020204" pitchFamily="34" charset="0"/>
              </a:rPr>
              <a:t>rijg je inzicht in hoe de leesontwikkeling verloopt bij 0 tot 4-jarigen;</a:t>
            </a:r>
          </a:p>
          <a:p>
            <a:pPr marL="342900" lvl="0" indent="-342900">
              <a:buFont typeface="Symbol" pitchFamily="2" charset="2"/>
              <a:buChar char=""/>
            </a:pPr>
            <a:r>
              <a:rPr lang="nl-NL" sz="2200" kern="100" dirty="0">
                <a:latin typeface="Arial" panose="020B0604020202020204" pitchFamily="34" charset="0"/>
                <a:ea typeface="Aptos" panose="020B0004020202020204" pitchFamily="34" charset="0"/>
                <a:cs typeface="Arial" panose="020B0604020202020204" pitchFamily="34" charset="0"/>
              </a:rPr>
              <a:t>k</a:t>
            </a:r>
            <a:r>
              <a:rPr lang="nl-NL" sz="2200" kern="100" dirty="0">
                <a:effectLst/>
                <a:latin typeface="Arial" panose="020B0604020202020204" pitchFamily="34" charset="0"/>
                <a:ea typeface="Aptos" panose="020B0004020202020204" pitchFamily="34" charset="0"/>
                <a:cs typeface="Arial" panose="020B0604020202020204" pitchFamily="34" charset="0"/>
              </a:rPr>
              <a:t>un je het juiste boek kiezen, passend bij de leeftijd van het kind;</a:t>
            </a:r>
          </a:p>
          <a:p>
            <a:pPr marL="342900" lvl="0" indent="-342900">
              <a:buFont typeface="Symbol" pitchFamily="2" charset="2"/>
              <a:buChar char=""/>
            </a:pPr>
            <a:r>
              <a:rPr lang="nl-NL" sz="2200" kern="100" dirty="0">
                <a:latin typeface="Arial" panose="020B0604020202020204" pitchFamily="34" charset="0"/>
                <a:ea typeface="Aptos" panose="020B0004020202020204" pitchFamily="34" charset="0"/>
                <a:cs typeface="Arial" panose="020B0604020202020204" pitchFamily="34" charset="0"/>
              </a:rPr>
              <a:t>w</a:t>
            </a:r>
            <a:r>
              <a:rPr lang="nl-NL" sz="2200" kern="100" dirty="0">
                <a:effectLst/>
                <a:latin typeface="Arial" panose="020B0604020202020204" pitchFamily="34" charset="0"/>
                <a:ea typeface="Aptos" panose="020B0004020202020204" pitchFamily="34" charset="0"/>
                <a:cs typeface="Arial" panose="020B0604020202020204" pitchFamily="34" charset="0"/>
              </a:rPr>
              <a:t>eet je hoe je interactief kunt voorlezen;</a:t>
            </a:r>
          </a:p>
          <a:p>
            <a:pPr marL="342900" indent="-342900">
              <a:buFont typeface="Symbol" pitchFamily="2" charset="2"/>
              <a:buChar char=""/>
            </a:pPr>
            <a:r>
              <a:rPr lang="nl-NL" sz="2200" kern="100" dirty="0">
                <a:latin typeface="Arial" panose="020B0604020202020204" pitchFamily="34" charset="0"/>
                <a:ea typeface="Aptos" panose="020B0004020202020204" pitchFamily="34" charset="0"/>
                <a:cs typeface="Arial" panose="020B0604020202020204" pitchFamily="34" charset="0"/>
              </a:rPr>
              <a:t>b</a:t>
            </a:r>
            <a:r>
              <a:rPr lang="nl-NL" sz="2200" kern="100" dirty="0">
                <a:effectLst/>
                <a:latin typeface="Arial" panose="020B0604020202020204" pitchFamily="34" charset="0"/>
                <a:ea typeface="Aptos" panose="020B0004020202020204" pitchFamily="34" charset="0"/>
                <a:cs typeface="Arial" panose="020B0604020202020204" pitchFamily="34" charset="0"/>
              </a:rPr>
              <a:t>en je geïnformeerd over het aanbod van de Bibliotheek </a:t>
            </a:r>
            <a:r>
              <a:rPr lang="nl-NL" sz="2200" kern="100" dirty="0">
                <a:latin typeface="Arial" panose="020B0604020202020204" pitchFamily="34" charset="0"/>
                <a:cs typeface="Arial" panose="020B0604020202020204" pitchFamily="34" charset="0"/>
              </a:rPr>
              <a:t>en weet je hoe je dat bij de vraagouders onder de aandacht kunt brengen.</a:t>
            </a:r>
          </a:p>
          <a:p>
            <a:pPr marL="342900" lvl="0" indent="-342900">
              <a:buFont typeface="Symbol" pitchFamily="2" charset="2"/>
              <a:buChar char=""/>
            </a:pPr>
            <a:endParaRPr lang="nl-NL" sz="2200" kern="100" dirty="0">
              <a:effectLst/>
              <a:latin typeface="Arial" panose="020B0604020202020204" pitchFamily="34" charset="0"/>
              <a:ea typeface="Aptos" panose="020B00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8531EB85-6F5B-DFC8-B551-16E47B3EDCCE}"/>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spTree>
    <p:extLst>
      <p:ext uri="{BB962C8B-B14F-4D97-AF65-F5344CB8AC3E}">
        <p14:creationId xmlns:p14="http://schemas.microsoft.com/office/powerpoint/2010/main" val="1792761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3521F-4CD5-44BF-6943-A231B1AD219B}"/>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A4011825-7490-83F9-D105-A5C045386108}"/>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AF927496-97CE-4246-CA5F-C1D927B97DF8}"/>
              </a:ext>
            </a:extLst>
          </p:cNvPr>
          <p:cNvSpPr txBox="1">
            <a:spLocks noChangeArrowheads="1"/>
          </p:cNvSpPr>
          <p:nvPr/>
        </p:nvSpPr>
        <p:spPr bwMode="auto">
          <a:xfrm>
            <a:off x="720725" y="738188"/>
            <a:ext cx="100250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400" b="1" dirty="0">
                <a:solidFill>
                  <a:schemeClr val="accent1"/>
                </a:solidFill>
                <a:latin typeface="Arial" panose="020B0604020202020204" pitchFamily="34" charset="0"/>
                <a:cs typeface="Arial" panose="020B0604020202020204" pitchFamily="34" charset="0"/>
              </a:rPr>
              <a:t>Het belang van voorlezen – en jouw rol daarbij!</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D758BAD2-8235-4831-02ED-86EE34F8D136}"/>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pic>
        <p:nvPicPr>
          <p:cNvPr id="3" name="Tijdelijke aanduiding voor inhoud 3">
            <a:extLst>
              <a:ext uri="{FF2B5EF4-FFF2-40B4-BE49-F238E27FC236}">
                <a16:creationId xmlns:a16="http://schemas.microsoft.com/office/drawing/2014/main" id="{ABE816AC-0728-FEF8-9FF6-BE031D7099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720725" y="1382864"/>
            <a:ext cx="3311629" cy="4633069"/>
          </a:xfrm>
          <a:prstGeom prst="rect">
            <a:avLst/>
          </a:prstGeom>
        </p:spPr>
      </p:pic>
      <p:sp>
        <p:nvSpPr>
          <p:cNvPr id="4" name="Tekstvak 3">
            <a:extLst>
              <a:ext uri="{FF2B5EF4-FFF2-40B4-BE49-F238E27FC236}">
                <a16:creationId xmlns:a16="http://schemas.microsoft.com/office/drawing/2014/main" id="{8260F69B-E9EB-13E1-7E31-2C142C98B5E9}"/>
              </a:ext>
            </a:extLst>
          </p:cNvPr>
          <p:cNvSpPr txBox="1"/>
          <p:nvPr/>
        </p:nvSpPr>
        <p:spPr>
          <a:xfrm>
            <a:off x="4911725" y="1736229"/>
            <a:ext cx="5441429" cy="3385542"/>
          </a:xfrm>
          <a:prstGeom prst="rect">
            <a:avLst/>
          </a:prstGeom>
          <a:noFill/>
        </p:spPr>
        <p:txBody>
          <a:bodyPr wrap="square" rtlCol="0">
            <a:spAutoFit/>
          </a:bodyPr>
          <a:lstStyle/>
          <a:p>
            <a:r>
              <a:rPr lang="en-US" altLang="nl-NL" sz="2800" kern="100" dirty="0">
                <a:latin typeface="Arial" panose="020B0604020202020204" pitchFamily="34" charset="0"/>
                <a:cs typeface="Arial" panose="020B0604020202020204" pitchFamily="34" charset="0"/>
              </a:rPr>
              <a:t>Wat </a:t>
            </a:r>
            <a:r>
              <a:rPr lang="en-US" altLang="nl-NL" sz="2800" kern="100" dirty="0" err="1">
                <a:latin typeface="Arial" panose="020B0604020202020204" pitchFamily="34" charset="0"/>
                <a:cs typeface="Arial" panose="020B0604020202020204" pitchFamily="34" charset="0"/>
              </a:rPr>
              <a:t>denk</a:t>
            </a:r>
            <a:r>
              <a:rPr lang="en-US" altLang="nl-NL" sz="2800" kern="100" dirty="0">
                <a:latin typeface="Arial" panose="020B0604020202020204" pitchFamily="34" charset="0"/>
                <a:cs typeface="Arial" panose="020B0604020202020204" pitchFamily="34" charset="0"/>
              </a:rPr>
              <a:t> </a:t>
            </a:r>
            <a:r>
              <a:rPr lang="en-US" altLang="nl-NL" sz="2800" kern="100" dirty="0" err="1">
                <a:latin typeface="Arial" panose="020B0604020202020204" pitchFamily="34" charset="0"/>
                <a:cs typeface="Arial" panose="020B0604020202020204" pitchFamily="34" charset="0"/>
              </a:rPr>
              <a:t>jij</a:t>
            </a:r>
            <a:r>
              <a:rPr lang="en-US" altLang="nl-NL" sz="2800" kern="100" dirty="0">
                <a:latin typeface="Arial" panose="020B0604020202020204" pitchFamily="34" charset="0"/>
                <a:cs typeface="Arial" panose="020B0604020202020204" pitchFamily="34" charset="0"/>
              </a:rPr>
              <a:t>?</a:t>
            </a:r>
          </a:p>
          <a:p>
            <a:endParaRPr lang="en-US" altLang="nl-NL" sz="2800" kern="100" dirty="0">
              <a:latin typeface="Arial" panose="020B0604020202020204" pitchFamily="34" charset="0"/>
              <a:cs typeface="Arial" panose="020B0604020202020204" pitchFamily="34" charset="0"/>
            </a:endParaRPr>
          </a:p>
          <a:p>
            <a:r>
              <a:rPr lang="en-US" altLang="nl-NL" sz="2800" kern="100" dirty="0" err="1">
                <a:latin typeface="Arial" panose="020B0604020202020204" pitchFamily="34" charset="0"/>
                <a:cs typeface="Arial" panose="020B0604020202020204" pitchFamily="34" charset="0"/>
              </a:rPr>
              <a:t>Hoeveel</a:t>
            </a:r>
            <a:r>
              <a:rPr lang="en-US" altLang="nl-NL" sz="2800" kern="100" dirty="0">
                <a:latin typeface="Arial" panose="020B0604020202020204" pitchFamily="34" charset="0"/>
                <a:cs typeface="Arial" panose="020B0604020202020204" pitchFamily="34" charset="0"/>
              </a:rPr>
              <a:t> </a:t>
            </a:r>
            <a:r>
              <a:rPr lang="en-US" altLang="nl-NL" sz="2800" kern="100" dirty="0" err="1">
                <a:latin typeface="Arial" panose="020B0604020202020204" pitchFamily="34" charset="0"/>
                <a:cs typeface="Arial" panose="020B0604020202020204" pitchFamily="34" charset="0"/>
              </a:rPr>
              <a:t>procent</a:t>
            </a:r>
            <a:r>
              <a:rPr lang="en-US" altLang="nl-NL" sz="2800" kern="100" dirty="0">
                <a:latin typeface="Arial" panose="020B0604020202020204" pitchFamily="34" charset="0"/>
                <a:cs typeface="Arial" panose="020B0604020202020204" pitchFamily="34" charset="0"/>
              </a:rPr>
              <a:t> van de </a:t>
            </a:r>
            <a:r>
              <a:rPr lang="en-US" altLang="nl-NL" sz="2800" kern="100" dirty="0" err="1">
                <a:latin typeface="Arial" panose="020B0604020202020204" pitchFamily="34" charset="0"/>
                <a:cs typeface="Arial" panose="020B0604020202020204" pitchFamily="34" charset="0"/>
              </a:rPr>
              <a:t>peuters</a:t>
            </a:r>
            <a:r>
              <a:rPr lang="en-US" altLang="nl-NL" sz="2800" kern="100" dirty="0">
                <a:latin typeface="Arial" panose="020B0604020202020204" pitchFamily="34" charset="0"/>
                <a:cs typeface="Arial" panose="020B0604020202020204" pitchFamily="34" charset="0"/>
              </a:rPr>
              <a:t> </a:t>
            </a:r>
            <a:r>
              <a:rPr lang="en-US" altLang="nl-NL" sz="2800" kern="100" dirty="0" err="1">
                <a:latin typeface="Arial" panose="020B0604020202020204" pitchFamily="34" charset="0"/>
                <a:cs typeface="Arial" panose="020B0604020202020204" pitchFamily="34" charset="0"/>
              </a:rPr>
              <a:t>en</a:t>
            </a:r>
            <a:r>
              <a:rPr lang="en-US" altLang="nl-NL" sz="2800" kern="100" dirty="0">
                <a:latin typeface="Arial" panose="020B0604020202020204" pitchFamily="34" charset="0"/>
                <a:cs typeface="Arial" panose="020B0604020202020204" pitchFamily="34" charset="0"/>
              </a:rPr>
              <a:t> </a:t>
            </a:r>
            <a:r>
              <a:rPr lang="en-US" altLang="nl-NL" sz="2800" kern="100" dirty="0" err="1">
                <a:latin typeface="Arial" panose="020B0604020202020204" pitchFamily="34" charset="0"/>
                <a:cs typeface="Arial" panose="020B0604020202020204" pitchFamily="34" charset="0"/>
              </a:rPr>
              <a:t>kleuters</a:t>
            </a:r>
            <a:r>
              <a:rPr lang="en-US" altLang="nl-NL" sz="2800" kern="100" dirty="0">
                <a:latin typeface="Arial" panose="020B0604020202020204" pitchFamily="34" charset="0"/>
                <a:cs typeface="Arial" panose="020B0604020202020204" pitchFamily="34" charset="0"/>
              </a:rPr>
              <a:t> die </a:t>
            </a:r>
            <a:r>
              <a:rPr lang="en-US" altLang="nl-NL" sz="2800" b="1" kern="100" dirty="0" err="1">
                <a:latin typeface="Arial" panose="020B0604020202020204" pitchFamily="34" charset="0"/>
                <a:cs typeface="Arial" panose="020B0604020202020204" pitchFamily="34" charset="0"/>
              </a:rPr>
              <a:t>niet</a:t>
            </a:r>
            <a:r>
              <a:rPr lang="en-US" altLang="nl-NL" sz="2800" kern="100" dirty="0">
                <a:latin typeface="Arial" panose="020B0604020202020204" pitchFamily="34" charset="0"/>
                <a:cs typeface="Arial" panose="020B0604020202020204" pitchFamily="34" charset="0"/>
              </a:rPr>
              <a:t> </a:t>
            </a:r>
            <a:r>
              <a:rPr lang="en-US" altLang="nl-NL" sz="2800" kern="100" dirty="0" err="1">
                <a:latin typeface="Arial" panose="020B0604020202020204" pitchFamily="34" charset="0"/>
                <a:cs typeface="Arial" panose="020B0604020202020204" pitchFamily="34" charset="0"/>
              </a:rPr>
              <a:t>zijn</a:t>
            </a:r>
            <a:r>
              <a:rPr lang="en-US" altLang="nl-NL" sz="2800" kern="100" dirty="0">
                <a:latin typeface="Arial" panose="020B0604020202020204" pitchFamily="34" charset="0"/>
                <a:cs typeface="Arial" panose="020B0604020202020204" pitchFamily="34" charset="0"/>
              </a:rPr>
              <a:t> </a:t>
            </a:r>
            <a:r>
              <a:rPr lang="en-US" altLang="nl-NL" sz="2800" kern="100" dirty="0" err="1">
                <a:latin typeface="Arial" panose="020B0604020202020204" pitchFamily="34" charset="0"/>
                <a:cs typeface="Arial" panose="020B0604020202020204" pitchFamily="34" charset="0"/>
              </a:rPr>
              <a:t>voorgelezen</a:t>
            </a:r>
            <a:r>
              <a:rPr lang="en-US" altLang="nl-NL" sz="2800" kern="100" dirty="0">
                <a:latin typeface="Arial" panose="020B0604020202020204" pitchFamily="34" charset="0"/>
                <a:cs typeface="Arial" panose="020B0604020202020204" pitchFamily="34" charset="0"/>
              </a:rPr>
              <a:t> </a:t>
            </a:r>
            <a:r>
              <a:rPr lang="en-US" altLang="nl-NL" sz="2800" kern="100" dirty="0" err="1">
                <a:latin typeface="Arial" panose="020B0604020202020204" pitchFamily="34" charset="0"/>
                <a:cs typeface="Arial" panose="020B0604020202020204" pitchFamily="34" charset="0"/>
              </a:rPr>
              <a:t>heeft</a:t>
            </a:r>
            <a:r>
              <a:rPr lang="en-US" altLang="nl-NL" sz="2800" kern="100" dirty="0">
                <a:latin typeface="Arial" panose="020B0604020202020204" pitchFamily="34" charset="0"/>
                <a:cs typeface="Arial" panose="020B0604020202020204" pitchFamily="34" charset="0"/>
              </a:rPr>
              <a:t> </a:t>
            </a:r>
            <a:r>
              <a:rPr lang="en-US" altLang="nl-NL" sz="2800" kern="100" dirty="0" err="1">
                <a:latin typeface="Arial" panose="020B0604020202020204" pitchFamily="34" charset="0"/>
                <a:cs typeface="Arial" panose="020B0604020202020204" pitchFamily="34" charset="0"/>
              </a:rPr>
              <a:t>voldoende</a:t>
            </a:r>
            <a:r>
              <a:rPr lang="en-US" altLang="nl-NL" sz="2800" kern="100" dirty="0">
                <a:latin typeface="Arial" panose="020B0604020202020204" pitchFamily="34" charset="0"/>
                <a:cs typeface="Arial" panose="020B0604020202020204" pitchFamily="34" charset="0"/>
              </a:rPr>
              <a:t> </a:t>
            </a:r>
            <a:r>
              <a:rPr lang="en-US" altLang="nl-NL" sz="2800" kern="100" dirty="0" err="1">
                <a:latin typeface="Arial" panose="020B0604020202020204" pitchFamily="34" charset="0"/>
                <a:cs typeface="Arial" panose="020B0604020202020204" pitchFamily="34" charset="0"/>
              </a:rPr>
              <a:t>woordenschat</a:t>
            </a:r>
            <a:r>
              <a:rPr lang="en-US" altLang="nl-NL" sz="2800" kern="100" dirty="0">
                <a:latin typeface="Arial" panose="020B0604020202020204" pitchFamily="34" charset="0"/>
                <a:cs typeface="Arial" panose="020B0604020202020204" pitchFamily="34" charset="0"/>
              </a:rPr>
              <a:t> </a:t>
            </a:r>
            <a:r>
              <a:rPr lang="en-US" altLang="nl-NL" sz="2800" kern="100" dirty="0" err="1">
                <a:latin typeface="Arial" panose="020B0604020202020204" pitchFamily="34" charset="0"/>
                <a:cs typeface="Arial" panose="020B0604020202020204" pitchFamily="34" charset="0"/>
              </a:rPr>
              <a:t>voor</a:t>
            </a:r>
            <a:r>
              <a:rPr lang="en-US" altLang="nl-NL" sz="2800" kern="100" dirty="0">
                <a:latin typeface="Arial" panose="020B0604020202020204" pitchFamily="34" charset="0"/>
                <a:cs typeface="Arial" panose="020B0604020202020204" pitchFamily="34" charset="0"/>
              </a:rPr>
              <a:t> </a:t>
            </a:r>
            <a:r>
              <a:rPr lang="en-US" altLang="nl-NL" sz="2800" kern="100" dirty="0" err="1">
                <a:latin typeface="Arial" panose="020B0604020202020204" pitchFamily="34" charset="0"/>
                <a:cs typeface="Arial" panose="020B0604020202020204" pitchFamily="34" charset="0"/>
              </a:rPr>
              <a:t>een</a:t>
            </a:r>
            <a:r>
              <a:rPr lang="en-US" altLang="nl-NL" sz="2800" kern="100" dirty="0">
                <a:latin typeface="Arial" panose="020B0604020202020204" pitchFamily="34" charset="0"/>
                <a:cs typeface="Arial" panose="020B0604020202020204" pitchFamily="34" charset="0"/>
              </a:rPr>
              <a:t> </a:t>
            </a:r>
            <a:r>
              <a:rPr lang="en-US" altLang="nl-NL" sz="2800" kern="100" dirty="0" err="1">
                <a:latin typeface="Arial" panose="020B0604020202020204" pitchFamily="34" charset="0"/>
                <a:cs typeface="Arial" panose="020B0604020202020204" pitchFamily="34" charset="0"/>
              </a:rPr>
              <a:t>goede</a:t>
            </a:r>
            <a:r>
              <a:rPr lang="en-US" altLang="nl-NL" sz="2800" kern="100" dirty="0">
                <a:latin typeface="Arial" panose="020B0604020202020204" pitchFamily="34" charset="0"/>
                <a:cs typeface="Arial" panose="020B0604020202020204" pitchFamily="34" charset="0"/>
              </a:rPr>
              <a:t> start op school?</a:t>
            </a:r>
            <a:endParaRPr lang="nl-NL" altLang="nl-NL" sz="2800" kern="100" dirty="0">
              <a:latin typeface="Arial" panose="020B0604020202020204" pitchFamily="34" charset="0"/>
              <a:cs typeface="Arial" panose="020B0604020202020204" pitchFamily="34" charset="0"/>
            </a:endParaRPr>
          </a:p>
          <a:p>
            <a:endParaRPr lang="nl-NL" dirty="0"/>
          </a:p>
        </p:txBody>
      </p:sp>
    </p:spTree>
    <p:extLst>
      <p:ext uri="{BB962C8B-B14F-4D97-AF65-F5344CB8AC3E}">
        <p14:creationId xmlns:p14="http://schemas.microsoft.com/office/powerpoint/2010/main" val="4550182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51BB58-92DA-C669-816F-AE5EBEB023B6}"/>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A583E1D5-63D1-FDB4-6326-C94B2891D44E}"/>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5FF3B8B2-67B6-FC65-9586-C19ACCA3C47B}"/>
              </a:ext>
            </a:extLst>
          </p:cNvPr>
          <p:cNvSpPr txBox="1">
            <a:spLocks noChangeArrowheads="1"/>
          </p:cNvSpPr>
          <p:nvPr/>
        </p:nvSpPr>
        <p:spPr bwMode="auto">
          <a:xfrm>
            <a:off x="720725" y="738188"/>
            <a:ext cx="100250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400" b="1" dirty="0">
                <a:solidFill>
                  <a:schemeClr val="accent1"/>
                </a:solidFill>
                <a:latin typeface="Arial" panose="020B0604020202020204" pitchFamily="34" charset="0"/>
                <a:cs typeface="Arial" panose="020B0604020202020204" pitchFamily="34" charset="0"/>
              </a:rPr>
              <a:t>Het belang van voorlezen – dit zegt onderzoek</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A8996570-ED89-A076-C77D-E72E99D3EA59}"/>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pic>
        <p:nvPicPr>
          <p:cNvPr id="5" name="Afbeelding 1">
            <a:extLst>
              <a:ext uri="{FF2B5EF4-FFF2-40B4-BE49-F238E27FC236}">
                <a16:creationId xmlns:a16="http://schemas.microsoft.com/office/drawing/2014/main" id="{A1BE1D57-459D-01C1-24AB-F95550A14F9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0725" y="1736229"/>
            <a:ext cx="9144000"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95778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EEA9AE-1CA2-E335-9918-178B3039718B}"/>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0B00C2C2-9D21-442F-73CB-25FC77B64CD4}"/>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8CFB66E1-C3F9-6BC0-604D-B5FBEBA48667}"/>
              </a:ext>
            </a:extLst>
          </p:cNvPr>
          <p:cNvSpPr txBox="1">
            <a:spLocks noChangeArrowheads="1"/>
          </p:cNvSpPr>
          <p:nvPr/>
        </p:nvSpPr>
        <p:spPr bwMode="auto">
          <a:xfrm>
            <a:off x="720725" y="738188"/>
            <a:ext cx="100250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400" b="1" dirty="0">
                <a:solidFill>
                  <a:schemeClr val="accent1"/>
                </a:solidFill>
                <a:latin typeface="Arial" panose="020B0604020202020204" pitchFamily="34" charset="0"/>
                <a:cs typeface="Arial" panose="020B0604020202020204" pitchFamily="34" charset="0"/>
              </a:rPr>
              <a:t>Het belang van voorlezen – dit zegt onderzoek</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D20E2855-E691-053A-B438-6CA1F3997633}"/>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pic>
        <p:nvPicPr>
          <p:cNvPr id="3" name="Afbeelding 2">
            <a:extLst>
              <a:ext uri="{FF2B5EF4-FFF2-40B4-BE49-F238E27FC236}">
                <a16:creationId xmlns:a16="http://schemas.microsoft.com/office/drawing/2014/main" id="{8F8ADEBF-0920-D734-9D70-AF962167227C}"/>
              </a:ext>
            </a:extLst>
          </p:cNvPr>
          <p:cNvPicPr>
            <a:picLocks noChangeAspect="1"/>
          </p:cNvPicPr>
          <p:nvPr/>
        </p:nvPicPr>
        <p:blipFill>
          <a:blip r:embed="rId4">
            <a:extLst>
              <a:ext uri="{28A0092B-C50C-407E-A947-70E740481C1C}">
                <a14:useLocalDpi xmlns:a14="http://schemas.microsoft.com/office/drawing/2010/main" val="0"/>
              </a:ext>
            </a:extLst>
          </a:blip>
          <a:srcRect b="7262"/>
          <a:stretch>
            <a:fillRect/>
          </a:stretch>
        </p:blipFill>
        <p:spPr bwMode="auto">
          <a:xfrm>
            <a:off x="1161256" y="1593056"/>
            <a:ext cx="9144000"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52960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5C047-2ACE-C05A-4ACA-6354E765E05D}"/>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C795144A-D2EA-3C4C-0B50-E97684EE0CB3}"/>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9601953E-2478-1A34-90C4-2F29D7D9ACC8}"/>
              </a:ext>
            </a:extLst>
          </p:cNvPr>
          <p:cNvSpPr txBox="1">
            <a:spLocks noChangeArrowheads="1"/>
          </p:cNvSpPr>
          <p:nvPr/>
        </p:nvSpPr>
        <p:spPr bwMode="auto">
          <a:xfrm>
            <a:off x="720725" y="738188"/>
            <a:ext cx="100250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400" b="1" dirty="0">
                <a:solidFill>
                  <a:schemeClr val="accent1"/>
                </a:solidFill>
                <a:latin typeface="Arial" panose="020B0604020202020204" pitchFamily="34" charset="0"/>
                <a:cs typeface="Arial" panose="020B0604020202020204" pitchFamily="34" charset="0"/>
              </a:rPr>
              <a:t>Het belang van voorlezen – en jouw rol daarbij!</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65F3049E-32BD-ED88-25F8-9BADEC17C25C}"/>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sp>
        <p:nvSpPr>
          <p:cNvPr id="4" name="Tekstvak 3">
            <a:extLst>
              <a:ext uri="{FF2B5EF4-FFF2-40B4-BE49-F238E27FC236}">
                <a16:creationId xmlns:a16="http://schemas.microsoft.com/office/drawing/2014/main" id="{59F15D28-51F6-297B-B318-B42264DB837D}"/>
              </a:ext>
            </a:extLst>
          </p:cNvPr>
          <p:cNvSpPr txBox="1"/>
          <p:nvPr/>
        </p:nvSpPr>
        <p:spPr>
          <a:xfrm>
            <a:off x="4911725" y="1736229"/>
            <a:ext cx="5441429" cy="2246769"/>
          </a:xfrm>
          <a:prstGeom prst="rect">
            <a:avLst/>
          </a:prstGeom>
          <a:noFill/>
        </p:spPr>
        <p:txBody>
          <a:bodyPr wrap="square" rtlCol="0">
            <a:spAutoFit/>
          </a:bodyPr>
          <a:lstStyle/>
          <a:p>
            <a:r>
              <a:rPr lang="en-US" sz="2800" b="1" kern="100" dirty="0" err="1">
                <a:latin typeface="Arial" panose="020B0604020202020204" pitchFamily="34" charset="0"/>
                <a:cs typeface="Arial" panose="020B0604020202020204" pitchFamily="34" charset="0"/>
              </a:rPr>
              <a:t>Gesprek</a:t>
            </a:r>
            <a:r>
              <a:rPr lang="en-US" sz="2800" b="1" kern="100" dirty="0">
                <a:latin typeface="Arial" panose="020B0604020202020204" pitchFamily="34" charset="0"/>
                <a:cs typeface="Arial" panose="020B0604020202020204" pitchFamily="34" charset="0"/>
              </a:rPr>
              <a:t>:</a:t>
            </a:r>
          </a:p>
          <a:p>
            <a:endParaRPr lang="en-US" sz="2800" kern="100" dirty="0">
              <a:latin typeface="Arial" panose="020B0604020202020204" pitchFamily="34" charset="0"/>
              <a:cs typeface="Arial" panose="020B0604020202020204" pitchFamily="34" charset="0"/>
            </a:endParaRPr>
          </a:p>
          <a:p>
            <a:r>
              <a:rPr lang="en-US" sz="2800" kern="100" dirty="0">
                <a:latin typeface="Arial" panose="020B0604020202020204" pitchFamily="34" charset="0"/>
                <a:cs typeface="Arial" panose="020B0604020202020204" pitchFamily="34" charset="0"/>
              </a:rPr>
              <a:t>Hoe </a:t>
            </a:r>
            <a:r>
              <a:rPr lang="en-US" sz="2800" kern="100" dirty="0" err="1">
                <a:latin typeface="Arial" panose="020B0604020202020204" pitchFamily="34" charset="0"/>
                <a:cs typeface="Arial" panose="020B0604020202020204" pitchFamily="34" charset="0"/>
              </a:rPr>
              <a:t>zie</a:t>
            </a:r>
            <a:r>
              <a:rPr lang="en-US" sz="2800" kern="100" dirty="0">
                <a:latin typeface="Arial" panose="020B0604020202020204" pitchFamily="34" charset="0"/>
                <a:cs typeface="Arial" panose="020B0604020202020204" pitchFamily="34" charset="0"/>
              </a:rPr>
              <a:t> je nu </a:t>
            </a:r>
            <a:r>
              <a:rPr lang="en-US" sz="2800" kern="100" dirty="0" err="1">
                <a:latin typeface="Arial" panose="020B0604020202020204" pitchFamily="34" charset="0"/>
                <a:cs typeface="Arial" panose="020B0604020202020204" pitchFamily="34" charset="0"/>
              </a:rPr>
              <a:t>jouw</a:t>
            </a:r>
            <a:r>
              <a:rPr lang="en-US" sz="2800" kern="100" dirty="0">
                <a:latin typeface="Arial" panose="020B0604020202020204" pitchFamily="34" charset="0"/>
                <a:cs typeface="Arial" panose="020B0604020202020204" pitchFamily="34" charset="0"/>
              </a:rPr>
              <a:t> </a:t>
            </a:r>
            <a:r>
              <a:rPr lang="en-US" sz="2800" kern="100" dirty="0" err="1">
                <a:latin typeface="Arial" panose="020B0604020202020204" pitchFamily="34" charset="0"/>
                <a:cs typeface="Arial" panose="020B0604020202020204" pitchFamily="34" charset="0"/>
              </a:rPr>
              <a:t>rol</a:t>
            </a:r>
            <a:r>
              <a:rPr lang="en-US" sz="2800" kern="100" dirty="0">
                <a:latin typeface="Arial" panose="020B0604020202020204" pitchFamily="34" charset="0"/>
                <a:cs typeface="Arial" panose="020B0604020202020204" pitchFamily="34" charset="0"/>
              </a:rPr>
              <a:t> </a:t>
            </a:r>
            <a:r>
              <a:rPr lang="en-US" sz="2800" kern="100" dirty="0" err="1">
                <a:latin typeface="Arial" panose="020B0604020202020204" pitchFamily="34" charset="0"/>
                <a:cs typeface="Arial" panose="020B0604020202020204" pitchFamily="34" charset="0"/>
              </a:rPr>
              <a:t>als</a:t>
            </a:r>
            <a:r>
              <a:rPr lang="en-US" sz="2800" kern="100" dirty="0">
                <a:latin typeface="Arial" panose="020B0604020202020204" pitchFamily="34" charset="0"/>
                <a:cs typeface="Arial" panose="020B0604020202020204" pitchFamily="34" charset="0"/>
              </a:rPr>
              <a:t> </a:t>
            </a:r>
            <a:r>
              <a:rPr lang="en-US" sz="2800" kern="100" dirty="0" err="1">
                <a:latin typeface="Arial" panose="020B0604020202020204" pitchFamily="34" charset="0"/>
                <a:cs typeface="Arial" panose="020B0604020202020204" pitchFamily="34" charset="0"/>
              </a:rPr>
              <a:t>gastouder</a:t>
            </a:r>
            <a:r>
              <a:rPr lang="en-US" sz="2800" kern="100" dirty="0">
                <a:latin typeface="Arial" panose="020B0604020202020204" pitchFamily="34" charset="0"/>
                <a:cs typeface="Arial" panose="020B0604020202020204" pitchFamily="34" charset="0"/>
              </a:rPr>
              <a:t> in de </a:t>
            </a:r>
            <a:r>
              <a:rPr lang="en-US" sz="2800" kern="100" dirty="0" err="1">
                <a:latin typeface="Arial" panose="020B0604020202020204" pitchFamily="34" charset="0"/>
                <a:cs typeface="Arial" panose="020B0604020202020204" pitchFamily="34" charset="0"/>
              </a:rPr>
              <a:t>taalontwikkeling</a:t>
            </a:r>
            <a:r>
              <a:rPr lang="en-US" sz="2800" kern="100" dirty="0">
                <a:latin typeface="Arial" panose="020B0604020202020204" pitchFamily="34" charset="0"/>
                <a:cs typeface="Arial" panose="020B0604020202020204" pitchFamily="34" charset="0"/>
              </a:rPr>
              <a:t> van de </a:t>
            </a:r>
            <a:r>
              <a:rPr lang="en-US" sz="2800" kern="100" dirty="0" err="1">
                <a:latin typeface="Arial" panose="020B0604020202020204" pitchFamily="34" charset="0"/>
                <a:cs typeface="Arial" panose="020B0604020202020204" pitchFamily="34" charset="0"/>
              </a:rPr>
              <a:t>opvangkinderen</a:t>
            </a:r>
            <a:r>
              <a:rPr lang="en-US" sz="2800" kern="100" dirty="0">
                <a:latin typeface="Arial" panose="020B0604020202020204" pitchFamily="34" charset="0"/>
                <a:cs typeface="Arial" panose="020B0604020202020204" pitchFamily="34" charset="0"/>
              </a:rPr>
              <a:t>?</a:t>
            </a:r>
            <a:endParaRPr lang="nl-NL" dirty="0"/>
          </a:p>
        </p:txBody>
      </p:sp>
      <p:pic>
        <p:nvPicPr>
          <p:cNvPr id="5" name="Picture 9" descr="162403">
            <a:extLst>
              <a:ext uri="{FF2B5EF4-FFF2-40B4-BE49-F238E27FC236}">
                <a16:creationId xmlns:a16="http://schemas.microsoft.com/office/drawing/2014/main" id="{4200FA44-3CFC-75A4-3E1C-BC3CF379BBD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24103"/>
          <a:stretch/>
        </p:blipFill>
        <p:spPr bwMode="auto">
          <a:xfrm>
            <a:off x="720725" y="1849160"/>
            <a:ext cx="3714775" cy="2868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74970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A73FB5-A5CC-569A-A70C-87BFAAD8C19E}"/>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AC86A3B3-5708-CAC5-1C18-EE7F45ACBAE4}"/>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A49CA4E4-1FCA-8AEB-F662-37D70D4956F7}"/>
              </a:ext>
            </a:extLst>
          </p:cNvPr>
          <p:cNvSpPr txBox="1">
            <a:spLocks noChangeArrowheads="1"/>
          </p:cNvSpPr>
          <p:nvPr/>
        </p:nvSpPr>
        <p:spPr bwMode="auto">
          <a:xfrm>
            <a:off x="654028" y="505399"/>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Welke boeken voor welke leeftijd?</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C43BA9C7-32B2-35E0-B25B-EB23A214A88C}"/>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Juli 2024</a:t>
            </a:r>
          </a:p>
        </p:txBody>
      </p:sp>
      <p:sp>
        <p:nvSpPr>
          <p:cNvPr id="3" name="Tekstvak 2">
            <a:extLst>
              <a:ext uri="{FF2B5EF4-FFF2-40B4-BE49-F238E27FC236}">
                <a16:creationId xmlns:a16="http://schemas.microsoft.com/office/drawing/2014/main" id="{3880B787-5E27-334D-895D-9E3B77535DC1}"/>
              </a:ext>
            </a:extLst>
          </p:cNvPr>
          <p:cNvSpPr txBox="1"/>
          <p:nvPr/>
        </p:nvSpPr>
        <p:spPr>
          <a:xfrm>
            <a:off x="4407400" y="2736502"/>
            <a:ext cx="6078038" cy="1815882"/>
          </a:xfrm>
          <a:prstGeom prst="rect">
            <a:avLst/>
          </a:prstGeom>
          <a:noFill/>
        </p:spPr>
        <p:txBody>
          <a:bodyPr wrap="square" rtlCol="0">
            <a:spAutoFit/>
          </a:bodyPr>
          <a:lstStyle/>
          <a:p>
            <a:r>
              <a:rPr lang="nl-NL" sz="2800" b="1" kern="100" dirty="0">
                <a:latin typeface="Arial" panose="020B0604020202020204" pitchFamily="34" charset="0"/>
                <a:cs typeface="Arial" panose="020B0604020202020204" pitchFamily="34" charset="0"/>
              </a:rPr>
              <a:t>Opdracht: </a:t>
            </a:r>
          </a:p>
          <a:p>
            <a:endParaRPr lang="nl-NL" sz="2800" b="1" kern="100" dirty="0">
              <a:latin typeface="Arial" panose="020B0604020202020204" pitchFamily="34" charset="0"/>
              <a:cs typeface="Arial" panose="020B0604020202020204" pitchFamily="34" charset="0"/>
            </a:endParaRPr>
          </a:p>
          <a:p>
            <a:r>
              <a:rPr lang="nl-NL" sz="2800" kern="100" dirty="0">
                <a:latin typeface="Arial" panose="020B0604020202020204" pitchFamily="34" charset="0"/>
                <a:cs typeface="Arial" panose="020B0604020202020204" pitchFamily="34" charset="0"/>
              </a:rPr>
              <a:t>Duik in de boeken</a:t>
            </a:r>
          </a:p>
          <a:p>
            <a:endParaRPr lang="nl-NL" sz="2800" kern="100" dirty="0">
              <a:latin typeface="Arial" panose="020B0604020202020204" pitchFamily="34" charset="0"/>
              <a:cs typeface="Arial" panose="020B0604020202020204" pitchFamily="34" charset="0"/>
            </a:endParaRPr>
          </a:p>
        </p:txBody>
      </p:sp>
      <p:pic>
        <p:nvPicPr>
          <p:cNvPr id="4" name="Afbeelding 3">
            <a:extLst>
              <a:ext uri="{FF2B5EF4-FFF2-40B4-BE49-F238E27FC236}">
                <a16:creationId xmlns:a16="http://schemas.microsoft.com/office/drawing/2014/main" id="{0593A137-A1DD-6A47-5AF8-F49354ED2059}"/>
              </a:ext>
            </a:extLst>
          </p:cNvPr>
          <p:cNvPicPr>
            <a:picLocks noChangeAspect="1"/>
          </p:cNvPicPr>
          <p:nvPr/>
        </p:nvPicPr>
        <p:blipFill>
          <a:blip r:embed="rId4"/>
          <a:stretch>
            <a:fillRect/>
          </a:stretch>
        </p:blipFill>
        <p:spPr>
          <a:xfrm>
            <a:off x="654028" y="1238870"/>
            <a:ext cx="3039019" cy="5452595"/>
          </a:xfrm>
          <a:prstGeom prst="rect">
            <a:avLst/>
          </a:prstGeom>
        </p:spPr>
      </p:pic>
      <p:pic>
        <p:nvPicPr>
          <p:cNvPr id="6" name="Afbeelding 5">
            <a:extLst>
              <a:ext uri="{FF2B5EF4-FFF2-40B4-BE49-F238E27FC236}">
                <a16:creationId xmlns:a16="http://schemas.microsoft.com/office/drawing/2014/main" id="{3DAAD707-222E-0ECA-22AB-64121CC432B4}"/>
              </a:ext>
            </a:extLst>
          </p:cNvPr>
          <p:cNvPicPr>
            <a:picLocks noChangeAspect="1"/>
          </p:cNvPicPr>
          <p:nvPr/>
        </p:nvPicPr>
        <p:blipFill>
          <a:blip r:embed="rId5"/>
          <a:stretch>
            <a:fillRect/>
          </a:stretch>
        </p:blipFill>
        <p:spPr>
          <a:xfrm>
            <a:off x="4403351" y="4943968"/>
            <a:ext cx="1754981" cy="1747497"/>
          </a:xfrm>
          <a:prstGeom prst="rect">
            <a:avLst/>
          </a:prstGeom>
        </p:spPr>
      </p:pic>
      <p:pic>
        <p:nvPicPr>
          <p:cNvPr id="7" name="Afbeelding 6">
            <a:extLst>
              <a:ext uri="{FF2B5EF4-FFF2-40B4-BE49-F238E27FC236}">
                <a16:creationId xmlns:a16="http://schemas.microsoft.com/office/drawing/2014/main" id="{D8572BF8-3C9F-0813-DF81-30C2B97D5BE7}"/>
              </a:ext>
            </a:extLst>
          </p:cNvPr>
          <p:cNvPicPr>
            <a:picLocks noChangeAspect="1"/>
          </p:cNvPicPr>
          <p:nvPr/>
        </p:nvPicPr>
        <p:blipFill>
          <a:blip r:embed="rId6"/>
          <a:stretch>
            <a:fillRect/>
          </a:stretch>
        </p:blipFill>
        <p:spPr>
          <a:xfrm>
            <a:off x="8781766" y="4496905"/>
            <a:ext cx="1703672" cy="2194560"/>
          </a:xfrm>
          <a:prstGeom prst="rect">
            <a:avLst/>
          </a:prstGeom>
        </p:spPr>
      </p:pic>
      <p:pic>
        <p:nvPicPr>
          <p:cNvPr id="8" name="Afbeelding 7">
            <a:extLst>
              <a:ext uri="{FF2B5EF4-FFF2-40B4-BE49-F238E27FC236}">
                <a16:creationId xmlns:a16="http://schemas.microsoft.com/office/drawing/2014/main" id="{D6CDCA94-8CB7-0507-429A-F177EB7FB6C1}"/>
              </a:ext>
            </a:extLst>
          </p:cNvPr>
          <p:cNvPicPr>
            <a:picLocks noChangeAspect="1"/>
          </p:cNvPicPr>
          <p:nvPr/>
        </p:nvPicPr>
        <p:blipFill>
          <a:blip r:embed="rId7"/>
          <a:stretch>
            <a:fillRect/>
          </a:stretch>
        </p:blipFill>
        <p:spPr>
          <a:xfrm>
            <a:off x="6428854" y="4943968"/>
            <a:ext cx="1737652" cy="1747497"/>
          </a:xfrm>
          <a:prstGeom prst="rect">
            <a:avLst/>
          </a:prstGeom>
        </p:spPr>
      </p:pic>
      <p:pic>
        <p:nvPicPr>
          <p:cNvPr id="9" name="Afbeelding 8">
            <a:extLst>
              <a:ext uri="{FF2B5EF4-FFF2-40B4-BE49-F238E27FC236}">
                <a16:creationId xmlns:a16="http://schemas.microsoft.com/office/drawing/2014/main" id="{6F58A79C-CB01-20F2-C464-003F32E72590}"/>
              </a:ext>
            </a:extLst>
          </p:cNvPr>
          <p:cNvPicPr>
            <a:picLocks noChangeAspect="1"/>
          </p:cNvPicPr>
          <p:nvPr/>
        </p:nvPicPr>
        <p:blipFill>
          <a:blip r:embed="rId8"/>
          <a:stretch>
            <a:fillRect/>
          </a:stretch>
        </p:blipFill>
        <p:spPr>
          <a:xfrm>
            <a:off x="8743724" y="2096866"/>
            <a:ext cx="1741714" cy="2194560"/>
          </a:xfrm>
          <a:prstGeom prst="rect">
            <a:avLst/>
          </a:prstGeom>
        </p:spPr>
      </p:pic>
    </p:spTree>
    <p:extLst>
      <p:ext uri="{BB962C8B-B14F-4D97-AF65-F5344CB8AC3E}">
        <p14:creationId xmlns:p14="http://schemas.microsoft.com/office/powerpoint/2010/main" val="25135089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AE5B8D-433F-4D75-128C-0EF0940B2B1C}"/>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D9538BCD-A3ED-C437-17D7-732382F024A7}"/>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CF98DCA3-2F21-4524-58AB-DEA112CCDD11}"/>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Verschillende fases in de leesontwikkeling</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a:spcBef>
                <a:spcPct val="0"/>
              </a:spcBef>
            </a:pPr>
            <a:r>
              <a:rPr lang="nl-NL" altLang="nl-NL" sz="2400" dirty="0">
                <a:latin typeface="Arial" panose="020B0604020202020204" pitchFamily="34" charset="0"/>
                <a:cs typeface="Arial" panose="020B0604020202020204" pitchFamily="34" charset="0"/>
              </a:rPr>
              <a:t>●	De baby kijkt naar zwart-witboekjes - 0 tot 4 maanden;</a:t>
            </a:r>
            <a:br>
              <a:rPr lang="nl-NL" altLang="nl-NL" sz="2400" dirty="0">
                <a:latin typeface="Arial" panose="020B0604020202020204" pitchFamily="34" charset="0"/>
                <a:cs typeface="Arial" panose="020B0604020202020204" pitchFamily="34" charset="0"/>
              </a:rPr>
            </a:br>
            <a:r>
              <a:rPr lang="nl-NL" altLang="nl-NL" sz="2400" dirty="0">
                <a:latin typeface="Arial" panose="020B0604020202020204" pitchFamily="34" charset="0"/>
                <a:cs typeface="Arial" panose="020B0604020202020204" pitchFamily="34" charset="0"/>
              </a:rPr>
              <a:t>●	De baby onderzoekt boekjes - vanaf 4 à 5 maanden;</a:t>
            </a:r>
          </a:p>
          <a:p>
            <a:pPr>
              <a:spcBef>
                <a:spcPct val="0"/>
              </a:spcBef>
            </a:pPr>
            <a:r>
              <a:rPr lang="nl-NL" altLang="nl-NL" sz="2400" dirty="0">
                <a:latin typeface="Arial" panose="020B0604020202020204" pitchFamily="34" charset="0"/>
                <a:cs typeface="Arial" panose="020B0604020202020204" pitchFamily="34" charset="0"/>
              </a:rPr>
              <a:t>●	De baby kan met een boekje omgaan - vanaf 9 maanden;</a:t>
            </a:r>
            <a:br>
              <a:rPr lang="nl-NL" altLang="nl-NL" sz="2400" dirty="0">
                <a:latin typeface="Arial" panose="020B0604020202020204" pitchFamily="34" charset="0"/>
                <a:cs typeface="Arial" panose="020B0604020202020204" pitchFamily="34" charset="0"/>
              </a:rPr>
            </a:br>
            <a:r>
              <a:rPr lang="nl-NL" altLang="nl-NL" sz="2400" dirty="0">
                <a:latin typeface="Arial" panose="020B0604020202020204" pitchFamily="34" charset="0"/>
                <a:cs typeface="Arial" panose="020B0604020202020204" pitchFamily="34" charset="0"/>
              </a:rPr>
              <a:t>●	De dreumes is gericht op de inhoud van boeken - 1 tot 2 jaar;</a:t>
            </a:r>
          </a:p>
          <a:p>
            <a:pPr>
              <a:spcBef>
                <a:spcPct val="0"/>
              </a:spcBef>
            </a:pPr>
            <a:r>
              <a:rPr lang="nl-NL" altLang="nl-NL" sz="2400" dirty="0">
                <a:latin typeface="Arial" panose="020B0604020202020204" pitchFamily="34" charset="0"/>
                <a:cs typeface="Arial" panose="020B0604020202020204" pitchFamily="34" charset="0"/>
              </a:rPr>
              <a:t>●	De peuter begrijpt het verband tussen bladzijden en 	eenvoudige verhalen – 2 tot 3 jaar;</a:t>
            </a:r>
            <a:br>
              <a:rPr lang="nl-NL" altLang="nl-NL" sz="2400" dirty="0">
                <a:latin typeface="Arial" panose="020B0604020202020204" pitchFamily="34" charset="0"/>
                <a:cs typeface="Arial" panose="020B0604020202020204" pitchFamily="34" charset="0"/>
              </a:rPr>
            </a:br>
            <a:r>
              <a:rPr lang="nl-NL" altLang="nl-NL" sz="2400" dirty="0">
                <a:latin typeface="Arial" panose="020B0604020202020204" pitchFamily="34" charset="0"/>
                <a:cs typeface="Arial" panose="020B0604020202020204" pitchFamily="34" charset="0"/>
              </a:rPr>
              <a:t>●	De peuter begrijpt wat meer complexe verhalen - 3 tot 4 jaar.</a:t>
            </a:r>
          </a:p>
        </p:txBody>
      </p:sp>
      <p:sp>
        <p:nvSpPr>
          <p:cNvPr id="2" name="Titel 1">
            <a:extLst>
              <a:ext uri="{FF2B5EF4-FFF2-40B4-BE49-F238E27FC236}">
                <a16:creationId xmlns:a16="http://schemas.microsoft.com/office/drawing/2014/main" id="{4B185429-5A9E-8B0B-1C01-E6CC8D357577}"/>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sp>
        <p:nvSpPr>
          <p:cNvPr id="3" name="Tekstvak 2">
            <a:extLst>
              <a:ext uri="{FF2B5EF4-FFF2-40B4-BE49-F238E27FC236}">
                <a16:creationId xmlns:a16="http://schemas.microsoft.com/office/drawing/2014/main" id="{4121EC36-825C-3936-2C9F-AE4CFA28B8B3}"/>
              </a:ext>
            </a:extLst>
          </p:cNvPr>
          <p:cNvSpPr txBox="1"/>
          <p:nvPr/>
        </p:nvSpPr>
        <p:spPr>
          <a:xfrm>
            <a:off x="571122" y="4952682"/>
            <a:ext cx="9803567" cy="984885"/>
          </a:xfrm>
          <a:prstGeom prst="rect">
            <a:avLst/>
          </a:prstGeom>
          <a:noFill/>
        </p:spPr>
        <p:txBody>
          <a:bodyPr wrap="square" rtlCol="0">
            <a:spAutoFit/>
          </a:bodyPr>
          <a:lstStyle/>
          <a:p>
            <a:r>
              <a:rPr lang="nl-NL" altLang="nl-NL" sz="2000" b="0" dirty="0">
                <a:solidFill>
                  <a:srgbClr val="FF6600"/>
                </a:solidFill>
                <a:latin typeface="Arial" panose="020B0604020202020204" pitchFamily="34" charset="0"/>
                <a:cs typeface="Arial" panose="020B0604020202020204" pitchFamily="34" charset="0"/>
              </a:rPr>
              <a:t>Tip: </a:t>
            </a:r>
            <a:r>
              <a:rPr lang="nl-NL" altLang="nl-NL" sz="2000" b="0" dirty="0">
                <a:latin typeface="Arial" panose="020B0604020202020204" pitchFamily="34" charset="0"/>
                <a:cs typeface="Arial" panose="020B0604020202020204" pitchFamily="34" charset="0"/>
              </a:rPr>
              <a:t>de aangegeven leeftijden bij de fasen zijn geen gegeven, maar een indicatie. Belangrijker is om te kijken naar het kind.</a:t>
            </a:r>
          </a:p>
          <a:p>
            <a:endParaRPr lang="nl-NL" dirty="0"/>
          </a:p>
        </p:txBody>
      </p:sp>
    </p:spTree>
    <p:extLst>
      <p:ext uri="{BB962C8B-B14F-4D97-AF65-F5344CB8AC3E}">
        <p14:creationId xmlns:p14="http://schemas.microsoft.com/office/powerpoint/2010/main" val="1086709620"/>
      </p:ext>
    </p:extLst>
  </p:cSld>
  <p:clrMapOvr>
    <a:masterClrMapping/>
  </p:clrMapOvr>
</p:sld>
</file>

<file path=ppt/theme/theme1.xml><?xml version="1.0" encoding="utf-8"?>
<a:theme xmlns:a="http://schemas.openxmlformats.org/drawingml/2006/main" name="Kantoorthema">
  <a:themeElements>
    <a:clrScheme name="Aangepast 6">
      <a:dk1>
        <a:srgbClr val="000000"/>
      </a:dk1>
      <a:lt1>
        <a:srgbClr val="FFFFFF"/>
      </a:lt1>
      <a:dk2>
        <a:srgbClr val="E63328"/>
      </a:dk2>
      <a:lt2>
        <a:srgbClr val="0ABBEF"/>
      </a:lt2>
      <a:accent1>
        <a:srgbClr val="004B9C"/>
      </a:accent1>
      <a:accent2>
        <a:srgbClr val="F7B8A2"/>
      </a:accent2>
      <a:accent3>
        <a:srgbClr val="D1D6ED"/>
      </a:accent3>
      <a:accent4>
        <a:srgbClr val="E1F2FD"/>
      </a:accent4>
      <a:accent5>
        <a:srgbClr val="FEFFFE"/>
      </a:accent5>
      <a:accent6>
        <a:srgbClr val="FEFFFE"/>
      </a:accent6>
      <a:hlink>
        <a:srgbClr val="FEFFFE"/>
      </a:hlink>
      <a:folHlink>
        <a:srgbClr val="FEFFF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5" id="{30C45AF0-9524-DC42-B700-2592EEA32FA2}" vid="{9230DD10-E0E9-6D47-85F9-39C63940B9EA}"/>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 SL-BS-dBos_2021</Template>
  <TotalTime>957</TotalTime>
  <Words>1398</Words>
  <Application>Microsoft Office PowerPoint</Application>
  <PresentationFormat>Breedbeeld</PresentationFormat>
  <Paragraphs>194</Paragraphs>
  <Slides>18</Slides>
  <Notes>18</Notes>
  <HiddenSlides>0</HiddenSlides>
  <MMClips>0</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18</vt:i4>
      </vt:variant>
    </vt:vector>
  </HeadingPairs>
  <TitlesOfParts>
    <vt:vector size="27" baseType="lpstr">
      <vt:lpstr>Aptos</vt:lpstr>
      <vt:lpstr>Arial</vt:lpstr>
      <vt:lpstr>Calibri</vt:lpstr>
      <vt:lpstr>Calibri Light</vt:lpstr>
      <vt:lpstr>Google Sans</vt:lpstr>
      <vt:lpstr>Helvetica</vt:lpstr>
      <vt:lpstr>Symbol</vt:lpstr>
      <vt:lpstr>Times New Roman</vt:lpstr>
      <vt:lpstr>Kantoorthema</vt:lpstr>
      <vt:lpstr>Voorlezen in de gastouderopvang</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RAM Infotechnology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Interactief voorlezen aan baby’s en dreumesen</dc:title>
  <dc:creator>Inger  Bos</dc:creator>
  <cp:lastModifiedBy>Julienne van den Heuvel</cp:lastModifiedBy>
  <cp:revision>62</cp:revision>
  <dcterms:created xsi:type="dcterms:W3CDTF">2021-01-29T08:08:07Z</dcterms:created>
  <dcterms:modified xsi:type="dcterms:W3CDTF">2025-03-18T14:27:00Z</dcterms:modified>
</cp:coreProperties>
</file>