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59" r:id="rId3"/>
    <p:sldId id="291" r:id="rId4"/>
    <p:sldId id="279" r:id="rId5"/>
    <p:sldId id="290" r:id="rId6"/>
    <p:sldId id="296" r:id="rId7"/>
    <p:sldId id="289" r:id="rId8"/>
    <p:sldId id="297" r:id="rId9"/>
    <p:sldId id="340" r:id="rId10"/>
    <p:sldId id="341" r:id="rId11"/>
    <p:sldId id="343" r:id="rId12"/>
    <p:sldId id="294" r:id="rId13"/>
    <p:sldId id="292" r:id="rId14"/>
    <p:sldId id="295" r:id="rId15"/>
    <p:sldId id="342" r:id="rId16"/>
    <p:sldId id="344" r:id="rId17"/>
    <p:sldId id="345" r:id="rId18"/>
    <p:sldId id="346" r:id="rId19"/>
    <p:sldId id="348" r:id="rId20"/>
    <p:sldId id="349" r:id="rId21"/>
    <p:sldId id="347" r:id="rId22"/>
    <p:sldId id="277" r:id="rId23"/>
  </p:sldIdLst>
  <p:sldSz cx="12192000" cy="6858000"/>
  <p:notesSz cx="6858000" cy="9144000"/>
  <p:defaultTextStyle>
    <a:defPPr>
      <a:defRPr lang="nl-NL"/>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F7729A-3C78-4BB4-AC2F-984B82511286}" v="6" dt="2025-03-18T11:43:51.4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3" autoAdjust="0"/>
    <p:restoredTop sz="78505" autoAdjust="0"/>
  </p:normalViewPr>
  <p:slideViewPr>
    <p:cSldViewPr snapToGrid="0" snapToObjects="1">
      <p:cViewPr varScale="1">
        <p:scale>
          <a:sx n="65" d="100"/>
          <a:sy n="65" d="100"/>
        </p:scale>
        <p:origin x="1267"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enne van den Heuvel" userId="bd3c2de0-27af-469f-8b61-4ddb755d7330" providerId="ADAL" clId="{384F4E5A-5A2F-4102-8CCE-776426A4C61C}"/>
    <pc:docChg chg="undo custSel modSld">
      <pc:chgData name="Julienne van den Heuvel" userId="bd3c2de0-27af-469f-8b61-4ddb755d7330" providerId="ADAL" clId="{384F4E5A-5A2F-4102-8CCE-776426A4C61C}" dt="2024-10-30T16:16:18.964" v="13" actId="20577"/>
      <pc:docMkLst>
        <pc:docMk/>
      </pc:docMkLst>
      <pc:sldChg chg="modSp mod">
        <pc:chgData name="Julienne van den Heuvel" userId="bd3c2de0-27af-469f-8b61-4ddb755d7330" providerId="ADAL" clId="{384F4E5A-5A2F-4102-8CCE-776426A4C61C}" dt="2024-10-30T16:16:18.964" v="13" actId="20577"/>
        <pc:sldMkLst>
          <pc:docMk/>
          <pc:sldMk cId="3009965595" sldId="349"/>
        </pc:sldMkLst>
      </pc:sldChg>
    </pc:docChg>
  </pc:docChgLst>
  <pc:docChgLst>
    <pc:chgData name="Julienne van den Heuvel" userId="bd3c2de0-27af-469f-8b61-4ddb755d7330" providerId="ADAL" clId="{F4F7729A-3C78-4BB4-AC2F-984B82511286}"/>
    <pc:docChg chg="custSel modSld">
      <pc:chgData name="Julienne van den Heuvel" userId="bd3c2de0-27af-469f-8b61-4ddb755d7330" providerId="ADAL" clId="{F4F7729A-3C78-4BB4-AC2F-984B82511286}" dt="2025-03-18T14:28:22.884" v="1010" actId="20577"/>
      <pc:docMkLst>
        <pc:docMk/>
      </pc:docMkLst>
      <pc:sldChg chg="modSp mod">
        <pc:chgData name="Julienne van den Heuvel" userId="bd3c2de0-27af-469f-8b61-4ddb755d7330" providerId="ADAL" clId="{F4F7729A-3C78-4BB4-AC2F-984B82511286}" dt="2025-03-18T11:04:37.883" v="498" actId="20577"/>
        <pc:sldMkLst>
          <pc:docMk/>
          <pc:sldMk cId="0" sldId="256"/>
        </pc:sldMkLst>
        <pc:spChg chg="mod">
          <ac:chgData name="Julienne van den Heuvel" userId="bd3c2de0-27af-469f-8b61-4ddb755d7330" providerId="ADAL" clId="{F4F7729A-3C78-4BB4-AC2F-984B82511286}" dt="2025-03-18T11:04:37.883" v="498" actId="20577"/>
          <ac:spMkLst>
            <pc:docMk/>
            <pc:sldMk cId="0" sldId="256"/>
            <ac:spMk id="2050" creationId="{D951C43A-F4D4-E141-BFF4-DBC8B0E57066}"/>
          </ac:spMkLst>
        </pc:spChg>
        <pc:spChg chg="mod">
          <ac:chgData name="Julienne van den Heuvel" userId="bd3c2de0-27af-469f-8b61-4ddb755d7330" providerId="ADAL" clId="{F4F7729A-3C78-4BB4-AC2F-984B82511286}" dt="2025-03-18T11:00:05.782" v="19" actId="20577"/>
          <ac:spMkLst>
            <pc:docMk/>
            <pc:sldMk cId="0" sldId="256"/>
            <ac:spMk id="2054" creationId="{AEBEE971-C083-4F4D-B2C8-C3BE3702A08F}"/>
          </ac:spMkLst>
        </pc:spChg>
      </pc:sldChg>
      <pc:sldChg chg="modSp mod modNotesTx">
        <pc:chgData name="Julienne van den Heuvel" userId="bd3c2de0-27af-469f-8b61-4ddb755d7330" providerId="ADAL" clId="{F4F7729A-3C78-4BB4-AC2F-984B82511286}" dt="2025-03-18T11:06:58.985" v="530" actId="20577"/>
        <pc:sldMkLst>
          <pc:docMk/>
          <pc:sldMk cId="0" sldId="259"/>
        </pc:sldMkLst>
        <pc:spChg chg="mod">
          <ac:chgData name="Julienne van den Heuvel" userId="bd3c2de0-27af-469f-8b61-4ddb755d7330" providerId="ADAL" clId="{F4F7729A-3C78-4BB4-AC2F-984B82511286}" dt="2025-03-18T11:00:18.242" v="38" actId="20577"/>
          <ac:spMkLst>
            <pc:docMk/>
            <pc:sldMk cId="0" sldId="259"/>
            <ac:spMk id="2" creationId="{BB2DE717-EBC8-A832-5C49-83F8DF11C443}"/>
          </ac:spMkLst>
        </pc:spChg>
      </pc:sldChg>
      <pc:sldChg chg="modSp mod">
        <pc:chgData name="Julienne van den Heuvel" userId="bd3c2de0-27af-469f-8b61-4ddb755d7330" providerId="ADAL" clId="{F4F7729A-3C78-4BB4-AC2F-984B82511286}" dt="2025-03-18T11:04:16.980" v="496" actId="20577"/>
        <pc:sldMkLst>
          <pc:docMk/>
          <pc:sldMk cId="2563539565" sldId="277"/>
        </pc:sldMkLst>
        <pc:spChg chg="mod">
          <ac:chgData name="Julienne van den Heuvel" userId="bd3c2de0-27af-469f-8b61-4ddb755d7330" providerId="ADAL" clId="{F4F7729A-3C78-4BB4-AC2F-984B82511286}" dt="2025-03-18T11:04:16.980" v="496" actId="20577"/>
          <ac:spMkLst>
            <pc:docMk/>
            <pc:sldMk cId="2563539565" sldId="277"/>
            <ac:spMk id="5123" creationId="{41E088D3-07D0-AC4F-844A-105DB46C5AEE}"/>
          </ac:spMkLst>
        </pc:spChg>
      </pc:sldChg>
      <pc:sldChg chg="modSp mod modNotesTx">
        <pc:chgData name="Julienne van den Heuvel" userId="bd3c2de0-27af-469f-8b61-4ddb755d7330" providerId="ADAL" clId="{F4F7729A-3C78-4BB4-AC2F-984B82511286}" dt="2025-03-18T12:20:19.514" v="934" actId="20577"/>
        <pc:sldMkLst>
          <pc:docMk/>
          <pc:sldMk cId="455018272" sldId="279"/>
        </pc:sldMkLst>
        <pc:spChg chg="mod">
          <ac:chgData name="Julienne van den Heuvel" userId="bd3c2de0-27af-469f-8b61-4ddb755d7330" providerId="ADAL" clId="{F4F7729A-3C78-4BB4-AC2F-984B82511286}" dt="2025-03-18T11:00:42.269" v="76" actId="20577"/>
          <ac:spMkLst>
            <pc:docMk/>
            <pc:sldMk cId="455018272" sldId="279"/>
            <ac:spMk id="2" creationId="{D758BAD2-8235-4831-02ED-86EE34F8D136}"/>
          </ac:spMkLst>
        </pc:spChg>
        <pc:spChg chg="mod">
          <ac:chgData name="Julienne van den Heuvel" userId="bd3c2de0-27af-469f-8b61-4ddb755d7330" providerId="ADAL" clId="{F4F7729A-3C78-4BB4-AC2F-984B82511286}" dt="2025-03-18T11:12:41.801" v="634" actId="20577"/>
          <ac:spMkLst>
            <pc:docMk/>
            <pc:sldMk cId="455018272" sldId="279"/>
            <ac:spMk id="4" creationId="{8260F69B-E9EB-13E1-7E31-2C142C98B5E9}"/>
          </ac:spMkLst>
        </pc:spChg>
      </pc:sldChg>
      <pc:sldChg chg="modSp mod modNotesTx">
        <pc:chgData name="Julienne van den Heuvel" userId="bd3c2de0-27af-469f-8b61-4ddb755d7330" providerId="ADAL" clId="{F4F7729A-3C78-4BB4-AC2F-984B82511286}" dt="2025-03-18T12:21:31.404" v="950" actId="113"/>
        <pc:sldMkLst>
          <pc:docMk/>
          <pc:sldMk cId="1696537795" sldId="289"/>
        </pc:sldMkLst>
        <pc:spChg chg="mod">
          <ac:chgData name="Julienne van den Heuvel" userId="bd3c2de0-27af-469f-8b61-4ddb755d7330" providerId="ADAL" clId="{F4F7729A-3C78-4BB4-AC2F-984B82511286}" dt="2025-03-18T11:01:10.193" v="133" actId="20577"/>
          <ac:spMkLst>
            <pc:docMk/>
            <pc:sldMk cId="1696537795" sldId="289"/>
            <ac:spMk id="2" creationId="{A79B7CE3-960D-9A3A-0D35-5EFAC333C868}"/>
          </ac:spMkLst>
        </pc:spChg>
      </pc:sldChg>
      <pc:sldChg chg="modSp mod modNotesTx">
        <pc:chgData name="Julienne van den Heuvel" userId="bd3c2de0-27af-469f-8b61-4ddb755d7330" providerId="ADAL" clId="{F4F7729A-3C78-4BB4-AC2F-984B82511286}" dt="2025-03-18T12:20:12.214" v="932" actId="6549"/>
        <pc:sldMkLst>
          <pc:docMk/>
          <pc:sldMk cId="2108459159" sldId="290"/>
        </pc:sldMkLst>
        <pc:spChg chg="mod">
          <ac:chgData name="Julienne van den Heuvel" userId="bd3c2de0-27af-469f-8b61-4ddb755d7330" providerId="ADAL" clId="{F4F7729A-3C78-4BB4-AC2F-984B82511286}" dt="2025-03-18T11:00:51.372" v="95" actId="20577"/>
          <ac:spMkLst>
            <pc:docMk/>
            <pc:sldMk cId="2108459159" sldId="290"/>
            <ac:spMk id="2" creationId="{2410EEB6-1CB4-AFE1-F826-73C1A5CD8F2B}"/>
          </ac:spMkLst>
        </pc:spChg>
      </pc:sldChg>
      <pc:sldChg chg="modSp mod">
        <pc:chgData name="Julienne van den Heuvel" userId="bd3c2de0-27af-469f-8b61-4ddb755d7330" providerId="ADAL" clId="{F4F7729A-3C78-4BB4-AC2F-984B82511286}" dt="2025-03-18T11:09:12.518" v="607" actId="20577"/>
        <pc:sldMkLst>
          <pc:docMk/>
          <pc:sldMk cId="2922796609" sldId="291"/>
        </pc:sldMkLst>
        <pc:spChg chg="mod">
          <ac:chgData name="Julienne van den Heuvel" userId="bd3c2de0-27af-469f-8b61-4ddb755d7330" providerId="ADAL" clId="{F4F7729A-3C78-4BB4-AC2F-984B82511286}" dt="2025-03-18T11:00:29.682" v="57" actId="20577"/>
          <ac:spMkLst>
            <pc:docMk/>
            <pc:sldMk cId="2922796609" sldId="291"/>
            <ac:spMk id="2" creationId="{8531EB85-6F5B-DFC8-B551-16E47B3EDCCE}"/>
          </ac:spMkLst>
        </pc:spChg>
        <pc:spChg chg="mod">
          <ac:chgData name="Julienne van den Heuvel" userId="bd3c2de0-27af-469f-8b61-4ddb755d7330" providerId="ADAL" clId="{F4F7729A-3C78-4BB4-AC2F-984B82511286}" dt="2025-03-18T11:09:12.518" v="607" actId="20577"/>
          <ac:spMkLst>
            <pc:docMk/>
            <pc:sldMk cId="2922796609" sldId="291"/>
            <ac:spMk id="5122" creationId="{404D71C3-EC87-49A2-A836-6485AFFAC490}"/>
          </ac:spMkLst>
        </pc:spChg>
      </pc:sldChg>
      <pc:sldChg chg="modSp mod modNotesTx">
        <pc:chgData name="Julienne van den Heuvel" userId="bd3c2de0-27af-469f-8b61-4ddb755d7330" providerId="ADAL" clId="{F4F7729A-3C78-4BB4-AC2F-984B82511286}" dt="2025-03-18T11:37:25.167" v="694" actId="113"/>
        <pc:sldMkLst>
          <pc:docMk/>
          <pc:sldMk cId="1399500312" sldId="292"/>
        </pc:sldMkLst>
        <pc:spChg chg="mod">
          <ac:chgData name="Julienne van den Heuvel" userId="bd3c2de0-27af-469f-8b61-4ddb755d7330" providerId="ADAL" clId="{F4F7729A-3C78-4BB4-AC2F-984B82511286}" dt="2025-03-18T11:02:03.095" v="248" actId="20577"/>
          <ac:spMkLst>
            <pc:docMk/>
            <pc:sldMk cId="1399500312" sldId="292"/>
            <ac:spMk id="2" creationId="{38CC4C1D-BA63-CB2F-60A0-10385FDB0D23}"/>
          </ac:spMkLst>
        </pc:spChg>
      </pc:sldChg>
      <pc:sldChg chg="modSp mod modNotesTx">
        <pc:chgData name="Julienne van den Heuvel" userId="bd3c2de0-27af-469f-8b61-4ddb755d7330" providerId="ADAL" clId="{F4F7729A-3C78-4BB4-AC2F-984B82511286}" dt="2025-03-18T14:28:22.884" v="1010" actId="20577"/>
        <pc:sldMkLst>
          <pc:docMk/>
          <pc:sldMk cId="341727916" sldId="294"/>
        </pc:sldMkLst>
        <pc:spChg chg="mod">
          <ac:chgData name="Julienne van den Heuvel" userId="bd3c2de0-27af-469f-8b61-4ddb755d7330" providerId="ADAL" clId="{F4F7729A-3C78-4BB4-AC2F-984B82511286}" dt="2025-03-18T11:01:54.853" v="229" actId="20577"/>
          <ac:spMkLst>
            <pc:docMk/>
            <pc:sldMk cId="341727916" sldId="294"/>
            <ac:spMk id="2" creationId="{607639FC-3F45-8B8D-2271-B85D79B3AD34}"/>
          </ac:spMkLst>
        </pc:spChg>
        <pc:spChg chg="mod">
          <ac:chgData name="Julienne van den Heuvel" userId="bd3c2de0-27af-469f-8b61-4ddb755d7330" providerId="ADAL" clId="{F4F7729A-3C78-4BB4-AC2F-984B82511286}" dt="2025-03-18T14:28:22.884" v="1010" actId="20577"/>
          <ac:spMkLst>
            <pc:docMk/>
            <pc:sldMk cId="341727916" sldId="294"/>
            <ac:spMk id="5122" creationId="{7B4865FF-7A8D-101F-8A72-785E35178CA2}"/>
          </ac:spMkLst>
        </pc:spChg>
      </pc:sldChg>
      <pc:sldChg chg="modSp mod modNotesTx">
        <pc:chgData name="Julienne van den Heuvel" userId="bd3c2de0-27af-469f-8b61-4ddb755d7330" providerId="ADAL" clId="{F4F7729A-3C78-4BB4-AC2F-984B82511286}" dt="2025-03-18T11:40:59.625" v="710" actId="113"/>
        <pc:sldMkLst>
          <pc:docMk/>
          <pc:sldMk cId="1328550565" sldId="295"/>
        </pc:sldMkLst>
        <pc:spChg chg="mod">
          <ac:chgData name="Julienne van den Heuvel" userId="bd3c2de0-27af-469f-8b61-4ddb755d7330" providerId="ADAL" clId="{F4F7729A-3C78-4BB4-AC2F-984B82511286}" dt="2025-03-18T11:02:10.815" v="267" actId="20577"/>
          <ac:spMkLst>
            <pc:docMk/>
            <pc:sldMk cId="1328550565" sldId="295"/>
            <ac:spMk id="2" creationId="{1549192B-CA71-577C-5E8B-BEE9419241EB}"/>
          </ac:spMkLst>
        </pc:spChg>
      </pc:sldChg>
      <pc:sldChg chg="modSp mod modNotesTx">
        <pc:chgData name="Julienne van den Heuvel" userId="bd3c2de0-27af-469f-8b61-4ddb755d7330" providerId="ADAL" clId="{F4F7729A-3C78-4BB4-AC2F-984B82511286}" dt="2025-03-18T12:21:13.523" v="941" actId="6549"/>
        <pc:sldMkLst>
          <pc:docMk/>
          <pc:sldMk cId="3954450097" sldId="296"/>
        </pc:sldMkLst>
        <pc:spChg chg="mod">
          <ac:chgData name="Julienne van den Heuvel" userId="bd3c2de0-27af-469f-8b61-4ddb755d7330" providerId="ADAL" clId="{F4F7729A-3C78-4BB4-AC2F-984B82511286}" dt="2025-03-18T11:01:00.960" v="114" actId="20577"/>
          <ac:spMkLst>
            <pc:docMk/>
            <pc:sldMk cId="3954450097" sldId="296"/>
            <ac:spMk id="2" creationId="{403E186B-08B4-7887-134A-6BA800B72A11}"/>
          </ac:spMkLst>
        </pc:spChg>
      </pc:sldChg>
      <pc:sldChg chg="modSp mod modNotesTx">
        <pc:chgData name="Julienne van den Heuvel" userId="bd3c2de0-27af-469f-8b61-4ddb755d7330" providerId="ADAL" clId="{F4F7729A-3C78-4BB4-AC2F-984B82511286}" dt="2025-03-18T12:21:41.695" v="957" actId="6549"/>
        <pc:sldMkLst>
          <pc:docMk/>
          <pc:sldMk cId="746929280" sldId="297"/>
        </pc:sldMkLst>
        <pc:spChg chg="mod">
          <ac:chgData name="Julienne van den Heuvel" userId="bd3c2de0-27af-469f-8b61-4ddb755d7330" providerId="ADAL" clId="{F4F7729A-3C78-4BB4-AC2F-984B82511286}" dt="2025-03-18T11:01:19.223" v="152" actId="20577"/>
          <ac:spMkLst>
            <pc:docMk/>
            <pc:sldMk cId="746929280" sldId="297"/>
            <ac:spMk id="2" creationId="{F4F972DB-BCAB-50D6-4AD3-260AC7047516}"/>
          </ac:spMkLst>
        </pc:spChg>
      </pc:sldChg>
      <pc:sldChg chg="modSp mod modNotesTx">
        <pc:chgData name="Julienne van den Heuvel" userId="bd3c2de0-27af-469f-8b61-4ddb755d7330" providerId="ADAL" clId="{F4F7729A-3C78-4BB4-AC2F-984B82511286}" dt="2025-03-18T11:39:44.987" v="709" actId="113"/>
        <pc:sldMkLst>
          <pc:docMk/>
          <pc:sldMk cId="3819069052" sldId="340"/>
        </pc:sldMkLst>
        <pc:spChg chg="mod">
          <ac:chgData name="Julienne van den Heuvel" userId="bd3c2de0-27af-469f-8b61-4ddb755d7330" providerId="ADAL" clId="{F4F7729A-3C78-4BB4-AC2F-984B82511286}" dt="2025-03-18T11:01:28.113" v="172" actId="20577"/>
          <ac:spMkLst>
            <pc:docMk/>
            <pc:sldMk cId="3819069052" sldId="340"/>
            <ac:spMk id="5123" creationId="{41E088D3-07D0-AC4F-844A-105DB46C5AEE}"/>
          </ac:spMkLst>
        </pc:spChg>
      </pc:sldChg>
      <pc:sldChg chg="modSp mod modNotesTx">
        <pc:chgData name="Julienne van den Heuvel" userId="bd3c2de0-27af-469f-8b61-4ddb755d7330" providerId="ADAL" clId="{F4F7729A-3C78-4BB4-AC2F-984B82511286}" dt="2025-03-18T11:38:20.111" v="701" actId="113"/>
        <pc:sldMkLst>
          <pc:docMk/>
          <pc:sldMk cId="2102401694" sldId="341"/>
        </pc:sldMkLst>
        <pc:spChg chg="mod">
          <ac:chgData name="Julienne van den Heuvel" userId="bd3c2de0-27af-469f-8b61-4ddb755d7330" providerId="ADAL" clId="{F4F7729A-3C78-4BB4-AC2F-984B82511286}" dt="2025-03-18T11:34:21.127" v="658" actId="20577"/>
          <ac:spMkLst>
            <pc:docMk/>
            <pc:sldMk cId="2102401694" sldId="341"/>
            <ac:spMk id="5122" creationId="{907FD9FE-5D29-3C45-80DE-16745F857A9F}"/>
          </ac:spMkLst>
        </pc:spChg>
        <pc:spChg chg="mod">
          <ac:chgData name="Julienne van den Heuvel" userId="bd3c2de0-27af-469f-8b61-4ddb755d7330" providerId="ADAL" clId="{F4F7729A-3C78-4BB4-AC2F-984B82511286}" dt="2025-03-18T11:01:37.243" v="191" actId="20577"/>
          <ac:spMkLst>
            <pc:docMk/>
            <pc:sldMk cId="2102401694" sldId="341"/>
            <ac:spMk id="5123" creationId="{41E088D3-07D0-AC4F-844A-105DB46C5AEE}"/>
          </ac:spMkLst>
        </pc:spChg>
      </pc:sldChg>
      <pc:sldChg chg="modSp mod modNotesTx">
        <pc:chgData name="Julienne van den Heuvel" userId="bd3c2de0-27af-469f-8b61-4ddb755d7330" providerId="ADAL" clId="{F4F7729A-3C78-4BB4-AC2F-984B82511286}" dt="2025-03-18T12:23:28.147" v="964" actId="6549"/>
        <pc:sldMkLst>
          <pc:docMk/>
          <pc:sldMk cId="2765346077" sldId="342"/>
        </pc:sldMkLst>
        <pc:spChg chg="mod">
          <ac:chgData name="Julienne van den Heuvel" userId="bd3c2de0-27af-469f-8b61-4ddb755d7330" providerId="ADAL" clId="{F4F7729A-3C78-4BB4-AC2F-984B82511286}" dt="2025-03-18T11:02:18.739" v="286" actId="20577"/>
          <ac:spMkLst>
            <pc:docMk/>
            <pc:sldMk cId="2765346077" sldId="342"/>
            <ac:spMk id="2" creationId="{1E2B216C-322D-024C-8D99-F55EE38439E6}"/>
          </ac:spMkLst>
        </pc:spChg>
        <pc:spChg chg="mod">
          <ac:chgData name="Julienne van den Heuvel" userId="bd3c2de0-27af-469f-8b61-4ddb755d7330" providerId="ADAL" clId="{F4F7729A-3C78-4BB4-AC2F-984B82511286}" dt="2025-03-18T11:42:24.139" v="725" actId="20577"/>
          <ac:spMkLst>
            <pc:docMk/>
            <pc:sldMk cId="2765346077" sldId="342"/>
            <ac:spMk id="5122" creationId="{A28AC795-4293-7BE8-404B-42E81046BFA1}"/>
          </ac:spMkLst>
        </pc:spChg>
      </pc:sldChg>
      <pc:sldChg chg="modSp mod modNotesTx">
        <pc:chgData name="Julienne van den Heuvel" userId="bd3c2de0-27af-469f-8b61-4ddb755d7330" providerId="ADAL" clId="{F4F7729A-3C78-4BB4-AC2F-984B82511286}" dt="2025-03-18T11:37:56.366" v="700" actId="113"/>
        <pc:sldMkLst>
          <pc:docMk/>
          <pc:sldMk cId="568304569" sldId="343"/>
        </pc:sldMkLst>
        <pc:spChg chg="mod">
          <ac:chgData name="Julienne van den Heuvel" userId="bd3c2de0-27af-469f-8b61-4ddb755d7330" providerId="ADAL" clId="{F4F7729A-3C78-4BB4-AC2F-984B82511286}" dt="2025-03-18T11:01:46.693" v="210" actId="20577"/>
          <ac:spMkLst>
            <pc:docMk/>
            <pc:sldMk cId="568304569" sldId="343"/>
            <ac:spMk id="2" creationId="{01B110A6-D3DF-4608-5672-34239394DAF0}"/>
          </ac:spMkLst>
        </pc:spChg>
      </pc:sldChg>
      <pc:sldChg chg="modSp mod modNotesTx">
        <pc:chgData name="Julienne van den Heuvel" userId="bd3c2de0-27af-469f-8b61-4ddb755d7330" providerId="ADAL" clId="{F4F7729A-3C78-4BB4-AC2F-984B82511286}" dt="2025-03-18T11:48:26.442" v="880" actId="114"/>
        <pc:sldMkLst>
          <pc:docMk/>
          <pc:sldMk cId="190687245" sldId="344"/>
        </pc:sldMkLst>
        <pc:spChg chg="mod">
          <ac:chgData name="Julienne van den Heuvel" userId="bd3c2de0-27af-469f-8b61-4ddb755d7330" providerId="ADAL" clId="{F4F7729A-3C78-4BB4-AC2F-984B82511286}" dt="2025-03-18T11:02:27.689" v="305" actId="20577"/>
          <ac:spMkLst>
            <pc:docMk/>
            <pc:sldMk cId="190687245" sldId="344"/>
            <ac:spMk id="2" creationId="{148FA1B8-2BF9-F80A-7241-A533F99E4559}"/>
          </ac:spMkLst>
        </pc:spChg>
        <pc:spChg chg="mod">
          <ac:chgData name="Julienne van den Heuvel" userId="bd3c2de0-27af-469f-8b61-4ddb755d7330" providerId="ADAL" clId="{F4F7729A-3C78-4BB4-AC2F-984B82511286}" dt="2025-03-18T11:46:31.974" v="822" actId="20577"/>
          <ac:spMkLst>
            <pc:docMk/>
            <pc:sldMk cId="190687245" sldId="344"/>
            <ac:spMk id="3" creationId="{00162B1D-27E8-1366-92CB-66A1B15D8268}"/>
          </ac:spMkLst>
        </pc:spChg>
        <pc:spChg chg="mod">
          <ac:chgData name="Julienne van den Heuvel" userId="bd3c2de0-27af-469f-8b61-4ddb755d7330" providerId="ADAL" clId="{F4F7729A-3C78-4BB4-AC2F-984B82511286}" dt="2025-03-18T11:42:43.872" v="733" actId="20577"/>
          <ac:spMkLst>
            <pc:docMk/>
            <pc:sldMk cId="190687245" sldId="344"/>
            <ac:spMk id="5122" creationId="{6887EC99-CBB9-A2A0-CF9F-832E3BDA8780}"/>
          </ac:spMkLst>
        </pc:spChg>
        <pc:picChg chg="mod">
          <ac:chgData name="Julienne van den Heuvel" userId="bd3c2de0-27af-469f-8b61-4ddb755d7330" providerId="ADAL" clId="{F4F7729A-3C78-4BB4-AC2F-984B82511286}" dt="2025-03-18T11:43:51.403" v="737" actId="14100"/>
          <ac:picMkLst>
            <pc:docMk/>
            <pc:sldMk cId="190687245" sldId="344"/>
            <ac:picMk id="1026" creationId="{939F614E-3861-2C3B-8A5A-32E17C2F558D}"/>
          </ac:picMkLst>
        </pc:picChg>
      </pc:sldChg>
      <pc:sldChg chg="modSp mod modNotesTx">
        <pc:chgData name="Julienne van den Heuvel" userId="bd3c2de0-27af-469f-8b61-4ddb755d7330" providerId="ADAL" clId="{F4F7729A-3C78-4BB4-AC2F-984B82511286}" dt="2025-03-18T11:48:55.938" v="881" actId="113"/>
        <pc:sldMkLst>
          <pc:docMk/>
          <pc:sldMk cId="198511995" sldId="345"/>
        </pc:sldMkLst>
        <pc:spChg chg="mod">
          <ac:chgData name="Julienne van den Heuvel" userId="bd3c2de0-27af-469f-8b61-4ddb755d7330" providerId="ADAL" clId="{F4F7729A-3C78-4BB4-AC2F-984B82511286}" dt="2025-03-18T11:02:37.855" v="326" actId="20577"/>
          <ac:spMkLst>
            <pc:docMk/>
            <pc:sldMk cId="198511995" sldId="345"/>
            <ac:spMk id="2" creationId="{1CDC16BE-56D9-D4B7-29A6-46AB660F7013}"/>
          </ac:spMkLst>
        </pc:spChg>
      </pc:sldChg>
      <pc:sldChg chg="modSp mod modNotesTx">
        <pc:chgData name="Julienne van den Heuvel" userId="bd3c2de0-27af-469f-8b61-4ddb755d7330" providerId="ADAL" clId="{F4F7729A-3C78-4BB4-AC2F-984B82511286}" dt="2025-03-18T11:50:43.812" v="894" actId="20577"/>
        <pc:sldMkLst>
          <pc:docMk/>
          <pc:sldMk cId="2235999250" sldId="346"/>
        </pc:sldMkLst>
        <pc:spChg chg="mod">
          <ac:chgData name="Julienne van den Heuvel" userId="bd3c2de0-27af-469f-8b61-4ddb755d7330" providerId="ADAL" clId="{F4F7729A-3C78-4BB4-AC2F-984B82511286}" dt="2025-03-18T11:02:49.390" v="345" actId="20577"/>
          <ac:spMkLst>
            <pc:docMk/>
            <pc:sldMk cId="2235999250" sldId="346"/>
            <ac:spMk id="2" creationId="{F4354EDC-537F-78F0-E8E1-63A11E0876EE}"/>
          </ac:spMkLst>
        </pc:spChg>
      </pc:sldChg>
      <pc:sldChg chg="modSp mod modNotesTx">
        <pc:chgData name="Julienne van den Heuvel" userId="bd3c2de0-27af-469f-8b61-4ddb755d7330" providerId="ADAL" clId="{F4F7729A-3C78-4BB4-AC2F-984B82511286}" dt="2025-03-18T11:53:10.413" v="916" actId="113"/>
        <pc:sldMkLst>
          <pc:docMk/>
          <pc:sldMk cId="3920069821" sldId="347"/>
        </pc:sldMkLst>
        <pc:spChg chg="mod">
          <ac:chgData name="Julienne van den Heuvel" userId="bd3c2de0-27af-469f-8b61-4ddb755d7330" providerId="ADAL" clId="{F4F7729A-3C78-4BB4-AC2F-984B82511286}" dt="2025-03-18T11:03:15.501" v="402" actId="20577"/>
          <ac:spMkLst>
            <pc:docMk/>
            <pc:sldMk cId="3920069821" sldId="347"/>
            <ac:spMk id="2" creationId="{778A4050-094F-387C-2611-4C14664F6372}"/>
          </ac:spMkLst>
        </pc:spChg>
      </pc:sldChg>
      <pc:sldChg chg="modSp mod modNotesTx">
        <pc:chgData name="Julienne van den Heuvel" userId="bd3c2de0-27af-469f-8b61-4ddb755d7330" providerId="ADAL" clId="{F4F7729A-3C78-4BB4-AC2F-984B82511286}" dt="2025-03-18T11:51:01.613" v="897" actId="20577"/>
        <pc:sldMkLst>
          <pc:docMk/>
          <pc:sldMk cId="2951242031" sldId="348"/>
        </pc:sldMkLst>
        <pc:spChg chg="mod">
          <ac:chgData name="Julienne van den Heuvel" userId="bd3c2de0-27af-469f-8b61-4ddb755d7330" providerId="ADAL" clId="{F4F7729A-3C78-4BB4-AC2F-984B82511286}" dt="2025-03-18T11:02:57.209" v="364" actId="20577"/>
          <ac:spMkLst>
            <pc:docMk/>
            <pc:sldMk cId="2951242031" sldId="348"/>
            <ac:spMk id="2" creationId="{265000B0-375E-AA06-9223-E974B5EF5BD0}"/>
          </ac:spMkLst>
        </pc:spChg>
      </pc:sldChg>
      <pc:sldChg chg="modSp mod modNotesTx">
        <pc:chgData name="Julienne van den Heuvel" userId="bd3c2de0-27af-469f-8b61-4ddb755d7330" providerId="ADAL" clId="{F4F7729A-3C78-4BB4-AC2F-984B82511286}" dt="2025-03-18T11:53:02.754" v="915" actId="113"/>
        <pc:sldMkLst>
          <pc:docMk/>
          <pc:sldMk cId="3009965595" sldId="349"/>
        </pc:sldMkLst>
        <pc:spChg chg="mod">
          <ac:chgData name="Julienne van den Heuvel" userId="bd3c2de0-27af-469f-8b61-4ddb755d7330" providerId="ADAL" clId="{F4F7729A-3C78-4BB4-AC2F-984B82511286}" dt="2025-03-18T11:03:05.361" v="383" actId="20577"/>
          <ac:spMkLst>
            <pc:docMk/>
            <pc:sldMk cId="3009965595" sldId="349"/>
            <ac:spMk id="2" creationId="{6114E0D8-95A3-8DED-F8FD-A31E728628FD}"/>
          </ac:spMkLst>
        </pc:spChg>
        <pc:spChg chg="mod">
          <ac:chgData name="Julienne van den Heuvel" userId="bd3c2de0-27af-469f-8b61-4ddb755d7330" providerId="ADAL" clId="{F4F7729A-3C78-4BB4-AC2F-984B82511286}" dt="2025-03-18T11:51:35.836" v="902" actId="6549"/>
          <ac:spMkLst>
            <pc:docMk/>
            <pc:sldMk cId="3009965595" sldId="349"/>
            <ac:spMk id="5122" creationId="{A9870ACB-E6F7-40F8-166B-59D957671DE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CCD0B2-EFF2-45BA-896A-0BE861D7C7D1}" type="datetimeFigureOut">
              <a:rPr lang="nl-NL" smtClean="0"/>
              <a:t>18-3-2025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1C4783-6A1E-47FF-80F2-0200089A9314}" type="slidenum">
              <a:rPr lang="nl-NL" smtClean="0"/>
              <a:t>‹nr.›</a:t>
            </a:fld>
            <a:endParaRPr lang="nl-NL"/>
          </a:p>
        </p:txBody>
      </p:sp>
    </p:spTree>
    <p:extLst>
      <p:ext uri="{BB962C8B-B14F-4D97-AF65-F5344CB8AC3E}">
        <p14:creationId xmlns:p14="http://schemas.microsoft.com/office/powerpoint/2010/main" val="1254124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boekstartpro.nl/home/kinderopvang/boekideeen--werken-met-boeken-op-de-groep.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boekstartpro.nl/dam/bestanden/Boekidee/20210106_boekidee-1234-geen-hoedje-van-papier.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DIA 1 – DEEL B</a:t>
            </a:r>
          </a:p>
          <a:p>
            <a:endParaRPr lang="nl-NL" dirty="0"/>
          </a:p>
        </p:txBody>
      </p:sp>
      <p:sp>
        <p:nvSpPr>
          <p:cNvPr id="4" name="Tijdelijke aanduiding voor dianummer 3"/>
          <p:cNvSpPr>
            <a:spLocks noGrp="1"/>
          </p:cNvSpPr>
          <p:nvPr>
            <p:ph type="sldNum" sz="quarter" idx="10"/>
          </p:nvPr>
        </p:nvSpPr>
        <p:spPr/>
        <p:txBody>
          <a:bodyPr/>
          <a:lstStyle/>
          <a:p>
            <a:fld id="{D31C4783-6A1E-47FF-80F2-0200089A9314}" type="slidenum">
              <a:rPr lang="nl-NL" smtClean="0"/>
              <a:t>1</a:t>
            </a:fld>
            <a:endParaRPr lang="nl-NL"/>
          </a:p>
        </p:txBody>
      </p:sp>
    </p:spTree>
    <p:extLst>
      <p:ext uri="{BB962C8B-B14F-4D97-AF65-F5344CB8AC3E}">
        <p14:creationId xmlns:p14="http://schemas.microsoft.com/office/powerpoint/2010/main" val="1249968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DIA 10</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1" dirty="0"/>
              <a:t>Bij </a:t>
            </a:r>
            <a:r>
              <a:rPr lang="nl-NL" sz="1200" b="1" dirty="0">
                <a:solidFill>
                  <a:srgbClr val="0070C0"/>
                </a:solidFill>
                <a:effectLst/>
                <a:latin typeface="Aptos" panose="020B0004020202020204" pitchFamily="34" charset="0"/>
                <a:cs typeface="Times New Roman" panose="02020603050405020304" pitchFamily="18" charset="0"/>
              </a:rPr>
              <a:t>o</a:t>
            </a:r>
            <a:r>
              <a:rPr lang="nl-NL" sz="1200" b="1"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nderwerp 2: Activiteiten die bijdragen aan de taalontwikkeling </a:t>
            </a:r>
          </a:p>
          <a:p>
            <a:endParaRPr lang="nl-NL" dirty="0"/>
          </a:p>
        </p:txBody>
      </p:sp>
      <p:sp>
        <p:nvSpPr>
          <p:cNvPr id="4" name="Tijdelijke aanduiding voor dianummer 3"/>
          <p:cNvSpPr>
            <a:spLocks noGrp="1"/>
          </p:cNvSpPr>
          <p:nvPr>
            <p:ph type="sldNum" sz="quarter" idx="10"/>
          </p:nvPr>
        </p:nvSpPr>
        <p:spPr/>
        <p:txBody>
          <a:bodyPr/>
          <a:lstStyle/>
          <a:p>
            <a:fld id="{D31C4783-6A1E-47FF-80F2-0200089A9314}" type="slidenum">
              <a:rPr lang="nl-NL" smtClean="0"/>
              <a:t>10</a:t>
            </a:fld>
            <a:endParaRPr lang="nl-NL"/>
          </a:p>
        </p:txBody>
      </p:sp>
    </p:spTree>
    <p:extLst>
      <p:ext uri="{BB962C8B-B14F-4D97-AF65-F5344CB8AC3E}">
        <p14:creationId xmlns:p14="http://schemas.microsoft.com/office/powerpoint/2010/main" val="3147485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00CD2-2F5A-3C34-8ED8-456765F41DA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E685A75-F97F-75B6-1AEA-02E8CF9040BF}"/>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09E6CD42-BDB4-C8FA-E1AA-F9971C04F8E9}"/>
              </a:ext>
            </a:extLst>
          </p:cNvPr>
          <p:cNvSpPr>
            <a:spLocks noGrp="1"/>
          </p:cNvSpPr>
          <p:nvPr>
            <p:ph type="body" idx="1"/>
          </p:nvPr>
        </p:nvSpPr>
        <p:spPr/>
        <p:txBody>
          <a:bodyPr/>
          <a:lstStyle/>
          <a:p>
            <a:r>
              <a:rPr lang="nl-NL" altLang="nl-NL" dirty="0"/>
              <a:t>DIA 11</a:t>
            </a:r>
          </a:p>
          <a:p>
            <a:r>
              <a:rPr lang="nl-NL" altLang="nl-NL" b="1" dirty="0"/>
              <a:t>Bij onderwerp 3: Een goede leesomgeving</a:t>
            </a:r>
          </a:p>
          <a:p>
            <a:r>
              <a:rPr lang="nl-NL" altLang="nl-NL" dirty="0"/>
              <a:t>Waar denk je aan bij ‘een goede leesomgeving’?</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En: Hoe zorg je voor een voorleesvriendelijke omgeving in je opvang? </a:t>
            </a:r>
            <a:r>
              <a:rPr lang="nl-NL" sz="1800" kern="100" dirty="0">
                <a:effectLst/>
                <a:latin typeface="Aptos" panose="020B0004020202020204" pitchFamily="34" charset="0"/>
                <a:ea typeface="Aptos" panose="020B0004020202020204" pitchFamily="34" charset="0"/>
                <a:cs typeface="Times New Roman" panose="02020603050405020304" pitchFamily="18" charset="0"/>
                <a:sym typeface="Wingdings" pitchFamily="2" charset="2"/>
              </a:rPr>
              <a:t> zie DIA 12</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nl-NL" altLang="nl-NL" dirty="0"/>
          </a:p>
          <a:p>
            <a:endParaRPr lang="nl-NL" dirty="0"/>
          </a:p>
        </p:txBody>
      </p:sp>
      <p:sp>
        <p:nvSpPr>
          <p:cNvPr id="4" name="Tijdelijke aanduiding voor dianummer 3">
            <a:extLst>
              <a:ext uri="{FF2B5EF4-FFF2-40B4-BE49-F238E27FC236}">
                <a16:creationId xmlns:a16="http://schemas.microsoft.com/office/drawing/2014/main" id="{F4CF6AC3-2CA2-0A17-DD47-A73048066A47}"/>
              </a:ext>
            </a:extLst>
          </p:cNvPr>
          <p:cNvSpPr>
            <a:spLocks noGrp="1"/>
          </p:cNvSpPr>
          <p:nvPr>
            <p:ph type="sldNum" sz="quarter" idx="10"/>
          </p:nvPr>
        </p:nvSpPr>
        <p:spPr/>
        <p:txBody>
          <a:bodyPr/>
          <a:lstStyle/>
          <a:p>
            <a:fld id="{D31C4783-6A1E-47FF-80F2-0200089A9314}" type="slidenum">
              <a:rPr lang="nl-NL" smtClean="0"/>
              <a:t>11</a:t>
            </a:fld>
            <a:endParaRPr lang="nl-NL"/>
          </a:p>
        </p:txBody>
      </p:sp>
    </p:spTree>
    <p:extLst>
      <p:ext uri="{BB962C8B-B14F-4D97-AF65-F5344CB8AC3E}">
        <p14:creationId xmlns:p14="http://schemas.microsoft.com/office/powerpoint/2010/main" val="25076870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B6EBAC-A1B0-DB42-C32F-646815C4229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2A197BD-4995-C7C1-B07C-109651BD4C6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675215-D7EE-BC7B-17CB-940F4BF7F1F4}"/>
              </a:ext>
            </a:extLst>
          </p:cNvPr>
          <p:cNvSpPr>
            <a:spLocks noGrp="1"/>
          </p:cNvSpPr>
          <p:nvPr>
            <p:ph type="body" idx="1"/>
          </p:nvPr>
        </p:nvSpPr>
        <p:spPr/>
        <p:txBody>
          <a:bodyPr/>
          <a:lstStyle/>
          <a:p>
            <a:r>
              <a:rPr lang="nl-NL" altLang="nl-NL" dirty="0"/>
              <a:t>DIA 12</a:t>
            </a:r>
          </a:p>
          <a:p>
            <a:pPr marL="0" marR="0" lvl="0" indent="0" algn="l" defTabSz="914400" rtl="0" eaLnBrk="1" fontAlgn="auto" latinLnBrk="0" hangingPunct="1">
              <a:lnSpc>
                <a:spcPct val="100000"/>
              </a:lnSpc>
              <a:spcBef>
                <a:spcPts val="0"/>
              </a:spcBef>
              <a:spcAft>
                <a:spcPts val="0"/>
              </a:spcAft>
              <a:buClrTx/>
              <a:buSzTx/>
              <a:buFontTx/>
              <a:buNone/>
              <a:tabLst/>
              <a:defRPr/>
            </a:pPr>
            <a:r>
              <a:rPr lang="nl-NL" altLang="nl-NL" b="1" dirty="0"/>
              <a:t>Bij onderwerp 3: Een goede leesomgeving</a:t>
            </a:r>
          </a:p>
          <a:p>
            <a:endParaRPr lang="nl-NL" altLang="nl-NL" dirty="0"/>
          </a:p>
          <a:p>
            <a:pPr marL="342900" lvl="0" indent="-342900">
              <a:buFont typeface="+mj-lt"/>
              <a:buAutoNum type="arabicParenR"/>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Zorg voor een mooie, gevarieerde boekencollectie. Denk aan verschillende thema’s en onderwerpen maar ook aan de verschillende leeftijden die je opvangt. De Bibliotheek kan helpen!</a:t>
            </a:r>
          </a:p>
          <a:p>
            <a:pPr marL="342900" lvl="0" indent="-342900">
              <a:buFont typeface="+mj-lt"/>
              <a:buAutoNum type="arabicParenR"/>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Creëer een aantrekkelijke leesplek. Het helpt als boeken deel uitmaken van de directe leefomgeving van jonge kinderen. Stal boeken zichtbaar uit en voorzie ook een aantal boekjes waar kinderen zelf bij kunnen om in te bladeren en om een boek te ontdekken. </a:t>
            </a:r>
          </a:p>
          <a:p>
            <a:pPr marL="342900" lvl="0" indent="-342900">
              <a:buFont typeface="+mj-lt"/>
              <a:buAutoNum type="arabicParenR"/>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Maak van voorlezen een vaste (dagelijkse) routine. Kies vaste momenten waarop er voorgelezen wordt. Kinderen houden van gewoontes en bereiden zich zo na een tijdje ook voor op het luisteren, wanneer ze weten dat het vaste voorleesmoment er aankomt. Ook een vaste voorleesplek draagt bij aan de routine en zorgt voor een rustige omgeving met weinig andere afleiding.</a:t>
            </a:r>
          </a:p>
          <a:p>
            <a:pPr marL="342900" lvl="0" indent="-342900">
              <a:buFont typeface="+mj-lt"/>
              <a:buAutoNum type="arabicParenR"/>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Betrek voorlezen ook bij andere activiteiten. </a:t>
            </a:r>
            <a:r>
              <a:rPr lang="nl-NL" sz="1800" kern="100" dirty="0">
                <a:solidFill>
                  <a:srgbClr val="1A1A1A"/>
                </a:solidFill>
                <a:effectLst/>
                <a:latin typeface="Helvetica" pitchFamily="2" charset="0"/>
                <a:ea typeface="Aptos" panose="020B0004020202020204" pitchFamily="34" charset="0"/>
                <a:cs typeface="Times New Roman" panose="02020603050405020304" pitchFamily="18" charset="0"/>
              </a:rPr>
              <a:t>Betrek boekjes bij kleine dagdagelijkse gebeurtenissen. </a:t>
            </a:r>
            <a:r>
              <a:rPr lang="nl-NL" sz="1800" kern="100" dirty="0">
                <a:effectLst/>
                <a:latin typeface="Aptos" panose="020B0004020202020204" pitchFamily="34" charset="0"/>
                <a:ea typeface="Aptos" panose="020B0004020202020204" pitchFamily="34" charset="0"/>
                <a:cs typeface="Times New Roman" panose="02020603050405020304" pitchFamily="18" charset="0"/>
              </a:rPr>
              <a:t>Bij elk moment past wel een verhaaltje, een liedje of rijmpje. Je kan ook inspelen op themadagen en –weken.</a:t>
            </a:r>
            <a:r>
              <a:rPr lang="nl-NL" sz="1800" kern="100" dirty="0">
                <a:solidFill>
                  <a:srgbClr val="1A1A1A"/>
                </a:solidFill>
                <a:effectLst/>
                <a:latin typeface="Helvetica" pitchFamily="2" charset="0"/>
                <a:ea typeface="Aptos" panose="020B0004020202020204" pitchFamily="34" charset="0"/>
                <a:cs typeface="Times New Roman" panose="02020603050405020304" pitchFamily="18" charset="0"/>
              </a:rPr>
              <a:t> </a:t>
            </a:r>
            <a:r>
              <a:rPr lang="nl-NL"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buFont typeface="+mj-lt"/>
              <a:buAutoNum type="arabicParenR"/>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Lees individueel voor of in kleine groepjes.</a:t>
            </a:r>
          </a:p>
          <a:p>
            <a:pPr marL="342900" lvl="0" indent="-342900">
              <a:buFont typeface="+mj-lt"/>
              <a:buAutoNum type="arabicParenR"/>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Besteed aandacht aan meertaligheid en diversiteit</a:t>
            </a:r>
          </a:p>
          <a:p>
            <a:pPr marL="342900" lvl="0" indent="-342900">
              <a:buFont typeface="+mj-lt"/>
              <a:buAutoNum type="arabicParenR"/>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Probeer ook vraagouders te betrekken. Maak het voor ouders zichtbaar dat boeken en voorlezen een plaats hebben in je opvang. </a:t>
            </a:r>
          </a:p>
          <a:p>
            <a:pPr marL="342900" lvl="0" indent="-342900">
              <a:buFont typeface="+mj-lt"/>
              <a:buAutoNum type="arabicParenR"/>
            </a:pPr>
            <a:r>
              <a:rPr lang="nl-NL" sz="1800" kern="100" dirty="0">
                <a:effectLst/>
                <a:latin typeface="Aptos" panose="020B0004020202020204" pitchFamily="34" charset="0"/>
                <a:ea typeface="Aptos" panose="020B0004020202020204" pitchFamily="34" charset="0"/>
                <a:cs typeface="Times New Roman" panose="02020603050405020304" pitchFamily="18" charset="0"/>
              </a:rPr>
              <a:t>Kom regelmatig naar de Bibliotheek. Medewerkers van de Bibliotheek kunnen je adviseren in de keuze van de boekjes, maar heel wat bibliotheken staan ook open voor een specifieke samenwerking met kinderopvanginitiatieven waarbij de Bibliotheek de uitleentermijn verlengt of bijvoorbeeld om de zes weken een voorraad kinderboekjes klaarlegt voor de kinderopvang/gastouderopvang. </a:t>
            </a:r>
          </a:p>
          <a:p>
            <a:endParaRPr lang="nl-NL" altLang="nl-NL" dirty="0"/>
          </a:p>
          <a:p>
            <a:endParaRPr lang="nl-NL" dirty="0"/>
          </a:p>
        </p:txBody>
      </p:sp>
      <p:sp>
        <p:nvSpPr>
          <p:cNvPr id="4" name="Tijdelijke aanduiding voor dianummer 3">
            <a:extLst>
              <a:ext uri="{FF2B5EF4-FFF2-40B4-BE49-F238E27FC236}">
                <a16:creationId xmlns:a16="http://schemas.microsoft.com/office/drawing/2014/main" id="{C4825F64-2443-62DA-F3A8-102289B3AE57}"/>
              </a:ext>
            </a:extLst>
          </p:cNvPr>
          <p:cNvSpPr>
            <a:spLocks noGrp="1"/>
          </p:cNvSpPr>
          <p:nvPr>
            <p:ph type="sldNum" sz="quarter" idx="10"/>
          </p:nvPr>
        </p:nvSpPr>
        <p:spPr/>
        <p:txBody>
          <a:bodyPr/>
          <a:lstStyle/>
          <a:p>
            <a:fld id="{D31C4783-6A1E-47FF-80F2-0200089A9314}" type="slidenum">
              <a:rPr lang="nl-NL" smtClean="0"/>
              <a:t>12</a:t>
            </a:fld>
            <a:endParaRPr lang="nl-NL"/>
          </a:p>
        </p:txBody>
      </p:sp>
    </p:spTree>
    <p:extLst>
      <p:ext uri="{BB962C8B-B14F-4D97-AF65-F5344CB8AC3E}">
        <p14:creationId xmlns:p14="http://schemas.microsoft.com/office/powerpoint/2010/main" val="3192684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ED4883-AF9C-5387-39F8-BBDFC17EE8B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1D8FA5C-A7E4-B8F5-E6EB-7D1B6E8F8AFF}"/>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DCF62EC-6A16-91D7-90DA-546E327F2B52}"/>
              </a:ext>
            </a:extLst>
          </p:cNvPr>
          <p:cNvSpPr>
            <a:spLocks noGrp="1"/>
          </p:cNvSpPr>
          <p:nvPr>
            <p:ph type="body" idx="1"/>
          </p:nvPr>
        </p:nvSpPr>
        <p:spPr/>
        <p:txBody>
          <a:bodyPr/>
          <a:lstStyle/>
          <a:p>
            <a:r>
              <a:rPr lang="nl-NL" altLang="nl-NL" dirty="0"/>
              <a:t>DIA 13</a:t>
            </a:r>
          </a:p>
          <a:p>
            <a:pPr marL="0" marR="0" lvl="0" indent="0" algn="l" defTabSz="914400" rtl="0" eaLnBrk="1" fontAlgn="auto" latinLnBrk="0" hangingPunct="1">
              <a:lnSpc>
                <a:spcPct val="100000"/>
              </a:lnSpc>
              <a:spcBef>
                <a:spcPts val="0"/>
              </a:spcBef>
              <a:spcAft>
                <a:spcPts val="0"/>
              </a:spcAft>
              <a:buClrTx/>
              <a:buSzTx/>
              <a:buFontTx/>
              <a:buNone/>
              <a:tabLst/>
              <a:defRPr/>
            </a:pPr>
            <a:r>
              <a:rPr lang="nl-NL" altLang="nl-NL" b="1" dirty="0"/>
              <a:t>Bij onderwerp 4: Meertaligheid</a:t>
            </a:r>
          </a:p>
          <a:p>
            <a:endParaRPr lang="nl-NL" altLang="nl-NL" dirty="0"/>
          </a:p>
          <a:p>
            <a:endParaRPr lang="nl-NL" dirty="0"/>
          </a:p>
        </p:txBody>
      </p:sp>
      <p:sp>
        <p:nvSpPr>
          <p:cNvPr id="4" name="Tijdelijke aanduiding voor dianummer 3">
            <a:extLst>
              <a:ext uri="{FF2B5EF4-FFF2-40B4-BE49-F238E27FC236}">
                <a16:creationId xmlns:a16="http://schemas.microsoft.com/office/drawing/2014/main" id="{AE9CE81B-086C-AA73-D9A5-22136EC8B33A}"/>
              </a:ext>
            </a:extLst>
          </p:cNvPr>
          <p:cNvSpPr>
            <a:spLocks noGrp="1"/>
          </p:cNvSpPr>
          <p:nvPr>
            <p:ph type="sldNum" sz="quarter" idx="10"/>
          </p:nvPr>
        </p:nvSpPr>
        <p:spPr/>
        <p:txBody>
          <a:bodyPr/>
          <a:lstStyle/>
          <a:p>
            <a:fld id="{D31C4783-6A1E-47FF-80F2-0200089A9314}" type="slidenum">
              <a:rPr lang="nl-NL" smtClean="0"/>
              <a:t>13</a:t>
            </a:fld>
            <a:endParaRPr lang="nl-NL"/>
          </a:p>
        </p:txBody>
      </p:sp>
    </p:spTree>
    <p:extLst>
      <p:ext uri="{BB962C8B-B14F-4D97-AF65-F5344CB8AC3E}">
        <p14:creationId xmlns:p14="http://schemas.microsoft.com/office/powerpoint/2010/main" val="1901420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C9F9D-D545-3BB5-E01E-6AB7AD36EF8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0B22BC6-6CD8-608F-3D04-3F44858666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11ABFF8-4F78-59C6-3800-2AAA596E32BC}"/>
              </a:ext>
            </a:extLst>
          </p:cNvPr>
          <p:cNvSpPr>
            <a:spLocks noGrp="1"/>
          </p:cNvSpPr>
          <p:nvPr>
            <p:ph type="body" idx="1"/>
          </p:nvPr>
        </p:nvSpPr>
        <p:spPr/>
        <p:txBody>
          <a:bodyPr/>
          <a:lstStyle/>
          <a:p>
            <a:r>
              <a:rPr lang="nl-NL" altLang="nl-NL" dirty="0"/>
              <a:t>DIA 14</a:t>
            </a:r>
          </a:p>
          <a:p>
            <a:pPr marL="0" marR="0" lvl="0" indent="0" algn="l" defTabSz="914400" rtl="0" eaLnBrk="1" fontAlgn="auto" latinLnBrk="0" hangingPunct="1">
              <a:lnSpc>
                <a:spcPct val="100000"/>
              </a:lnSpc>
              <a:spcBef>
                <a:spcPts val="0"/>
              </a:spcBef>
              <a:spcAft>
                <a:spcPts val="0"/>
              </a:spcAft>
              <a:buClrTx/>
              <a:buSzTx/>
              <a:buFontTx/>
              <a:buNone/>
              <a:tabLst/>
              <a:defRPr/>
            </a:pPr>
            <a:r>
              <a:rPr lang="nl-NL" altLang="nl-NL" b="1" dirty="0"/>
              <a:t>Bij onderwerp 4: Meertaligheid</a:t>
            </a:r>
          </a:p>
          <a:p>
            <a:endParaRPr lang="nl-NL" altLang="nl-NL" dirty="0"/>
          </a:p>
          <a:p>
            <a:endParaRPr lang="nl-NL" dirty="0"/>
          </a:p>
        </p:txBody>
      </p:sp>
      <p:sp>
        <p:nvSpPr>
          <p:cNvPr id="4" name="Tijdelijke aanduiding voor dianummer 3">
            <a:extLst>
              <a:ext uri="{FF2B5EF4-FFF2-40B4-BE49-F238E27FC236}">
                <a16:creationId xmlns:a16="http://schemas.microsoft.com/office/drawing/2014/main" id="{389D8B1A-617D-A70A-CB13-6BEBE0CF9695}"/>
              </a:ext>
            </a:extLst>
          </p:cNvPr>
          <p:cNvSpPr>
            <a:spLocks noGrp="1"/>
          </p:cNvSpPr>
          <p:nvPr>
            <p:ph type="sldNum" sz="quarter" idx="10"/>
          </p:nvPr>
        </p:nvSpPr>
        <p:spPr/>
        <p:txBody>
          <a:bodyPr/>
          <a:lstStyle/>
          <a:p>
            <a:fld id="{D31C4783-6A1E-47FF-80F2-0200089A9314}" type="slidenum">
              <a:rPr lang="nl-NL" smtClean="0"/>
              <a:t>14</a:t>
            </a:fld>
            <a:endParaRPr lang="nl-NL"/>
          </a:p>
        </p:txBody>
      </p:sp>
    </p:spTree>
    <p:extLst>
      <p:ext uri="{BB962C8B-B14F-4D97-AF65-F5344CB8AC3E}">
        <p14:creationId xmlns:p14="http://schemas.microsoft.com/office/powerpoint/2010/main" val="36659234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CDD37-2AE5-D6E2-8E6A-E9833A9FA4E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B17BC1E-37E8-5AA0-5452-7A3B5B9D530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8A84865-A431-45FD-4736-5432293ADD01}"/>
              </a:ext>
            </a:extLst>
          </p:cNvPr>
          <p:cNvSpPr>
            <a:spLocks noGrp="1"/>
          </p:cNvSpPr>
          <p:nvPr>
            <p:ph type="body" idx="1"/>
          </p:nvPr>
        </p:nvSpPr>
        <p:spPr/>
        <p:txBody>
          <a:bodyPr/>
          <a:lstStyle/>
          <a:p>
            <a:r>
              <a:rPr lang="nl-NL" altLang="nl-NL" dirty="0"/>
              <a:t>DIA 15</a:t>
            </a:r>
          </a:p>
          <a:p>
            <a:pPr marL="0" marR="0" lvl="0" indent="0" algn="l" defTabSz="914400" rtl="0" eaLnBrk="1" fontAlgn="auto" latinLnBrk="0" hangingPunct="1">
              <a:lnSpc>
                <a:spcPct val="100000"/>
              </a:lnSpc>
              <a:spcBef>
                <a:spcPts val="0"/>
              </a:spcBef>
              <a:spcAft>
                <a:spcPts val="0"/>
              </a:spcAft>
              <a:buClrTx/>
              <a:buSzTx/>
              <a:buFontTx/>
              <a:buNone/>
              <a:tabLst/>
              <a:defRPr/>
            </a:pPr>
            <a:r>
              <a:rPr lang="nl-NL" altLang="nl-NL" b="1" dirty="0"/>
              <a:t>Bij onderwerp 5: Vraagouders betrekken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altLang="nl-NL" dirty="0"/>
              <a:t>(Hoe) betrekken jullie nu de ouders?</a:t>
            </a:r>
          </a:p>
          <a:p>
            <a:endParaRPr lang="nl-NL" altLang="nl-NL" dirty="0"/>
          </a:p>
          <a:p>
            <a:endParaRPr lang="nl-NL" dirty="0"/>
          </a:p>
        </p:txBody>
      </p:sp>
      <p:sp>
        <p:nvSpPr>
          <p:cNvPr id="4" name="Tijdelijke aanduiding voor dianummer 3">
            <a:extLst>
              <a:ext uri="{FF2B5EF4-FFF2-40B4-BE49-F238E27FC236}">
                <a16:creationId xmlns:a16="http://schemas.microsoft.com/office/drawing/2014/main" id="{0636FE7E-C161-33E0-D698-FC21E5214008}"/>
              </a:ext>
            </a:extLst>
          </p:cNvPr>
          <p:cNvSpPr>
            <a:spLocks noGrp="1"/>
          </p:cNvSpPr>
          <p:nvPr>
            <p:ph type="sldNum" sz="quarter" idx="10"/>
          </p:nvPr>
        </p:nvSpPr>
        <p:spPr/>
        <p:txBody>
          <a:bodyPr/>
          <a:lstStyle/>
          <a:p>
            <a:fld id="{D31C4783-6A1E-47FF-80F2-0200089A9314}" type="slidenum">
              <a:rPr lang="nl-NL" smtClean="0"/>
              <a:t>15</a:t>
            </a:fld>
            <a:endParaRPr lang="nl-NL"/>
          </a:p>
        </p:txBody>
      </p:sp>
    </p:spTree>
    <p:extLst>
      <p:ext uri="{BB962C8B-B14F-4D97-AF65-F5344CB8AC3E}">
        <p14:creationId xmlns:p14="http://schemas.microsoft.com/office/powerpoint/2010/main" val="40439304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BF367-1D58-7161-0255-E99291AC07D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7A7B8FA-E795-7912-63DB-C1AF0C215B7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59C6C66-F4CA-663D-3318-124BE586A3D2}"/>
              </a:ext>
            </a:extLst>
          </p:cNvPr>
          <p:cNvSpPr>
            <a:spLocks noGrp="1"/>
          </p:cNvSpPr>
          <p:nvPr>
            <p:ph type="body" idx="1"/>
          </p:nvPr>
        </p:nvSpPr>
        <p:spPr/>
        <p:txBody>
          <a:bodyPr/>
          <a:lstStyle/>
          <a:p>
            <a:r>
              <a:rPr lang="nl-NL" altLang="nl-NL" dirty="0"/>
              <a:t>DIA 16</a:t>
            </a:r>
          </a:p>
          <a:p>
            <a:pPr marL="0" marR="0" lvl="0" indent="0" algn="l" defTabSz="914400" rtl="0" eaLnBrk="1" fontAlgn="auto" latinLnBrk="0" hangingPunct="1">
              <a:lnSpc>
                <a:spcPct val="100000"/>
              </a:lnSpc>
              <a:spcBef>
                <a:spcPts val="0"/>
              </a:spcBef>
              <a:spcAft>
                <a:spcPts val="0"/>
              </a:spcAft>
              <a:buClrTx/>
              <a:buSzTx/>
              <a:buFontTx/>
              <a:buNone/>
              <a:tabLst/>
              <a:defRPr/>
            </a:pPr>
            <a:r>
              <a:rPr lang="nl-NL" altLang="nl-NL" b="1" dirty="0"/>
              <a:t>Bij onderwerp 5: Vraagouders betrekken</a:t>
            </a:r>
          </a:p>
          <a:p>
            <a:endParaRPr lang="nl-NL" dirty="0"/>
          </a:p>
          <a:p>
            <a:r>
              <a:rPr lang="nl-NL" sz="1800" i="1" dirty="0">
                <a:solidFill>
                  <a:srgbClr val="AA388C"/>
                </a:solidFill>
                <a:effectLst/>
                <a:latin typeface="TheMixBold"/>
              </a:rPr>
              <a:t>Wat kan je verder nog doen om vraagouders te betrekken? </a:t>
            </a:r>
            <a:endParaRPr lang="nl-NL" dirty="0">
              <a:effectLst/>
            </a:endParaRPr>
          </a:p>
          <a:p>
            <a:pPr>
              <a:buFont typeface="Arial" panose="020B0604020202020204" pitchFamily="34" charset="0"/>
              <a:buChar char="•"/>
            </a:pPr>
            <a:r>
              <a:rPr lang="nl-NL" sz="1800" dirty="0">
                <a:solidFill>
                  <a:srgbClr val="5E5E4C"/>
                </a:solidFill>
                <a:effectLst/>
                <a:latin typeface="TheMixLight"/>
              </a:rPr>
              <a:t>Vertel in het kennismakingsgesprek dat voorlezen een belangrijk onderdeel is van het dagritme. </a:t>
            </a:r>
            <a:endParaRPr lang="nl-NL" sz="1800" dirty="0">
              <a:solidFill>
                <a:srgbClr val="ED7002"/>
              </a:solidFill>
              <a:effectLst/>
              <a:latin typeface="TheMixLight"/>
            </a:endParaRPr>
          </a:p>
          <a:p>
            <a:pPr>
              <a:buFont typeface="Arial" panose="020B0604020202020204" pitchFamily="34" charset="0"/>
              <a:buChar char="•"/>
            </a:pPr>
            <a:r>
              <a:rPr lang="nl-NL" sz="1800" dirty="0">
                <a:solidFill>
                  <a:srgbClr val="5E5E4C"/>
                </a:solidFill>
                <a:effectLst/>
                <a:latin typeface="TheMixLight"/>
              </a:rPr>
              <a:t>Laat ouders het BoekStartkoffertje zien met folders over het belang van voorlezen en informatie over de Bibliotheek en BoekStart</a:t>
            </a:r>
            <a:endParaRPr lang="nl-NL" sz="1800" dirty="0">
              <a:solidFill>
                <a:srgbClr val="ED7002"/>
              </a:solidFill>
              <a:effectLst/>
              <a:latin typeface="TheMixLight"/>
            </a:endParaRPr>
          </a:p>
          <a:p>
            <a:pPr>
              <a:buFont typeface="Arial" panose="020B0604020202020204" pitchFamily="34" charset="0"/>
              <a:buChar char="•"/>
            </a:pPr>
            <a:r>
              <a:rPr lang="nl-NL" sz="1800" dirty="0">
                <a:solidFill>
                  <a:srgbClr val="5E5E4C"/>
                </a:solidFill>
                <a:effectLst/>
                <a:latin typeface="TheMixLight"/>
              </a:rPr>
              <a:t>Plaats zichtbaar een BoekStartkoffertje in de opvangruimte. </a:t>
            </a:r>
            <a:endParaRPr lang="nl-NL" sz="1800" dirty="0">
              <a:solidFill>
                <a:srgbClr val="ED7002"/>
              </a:solidFill>
              <a:effectLst/>
              <a:latin typeface="TheMixLight"/>
            </a:endParaRPr>
          </a:p>
          <a:p>
            <a:pPr>
              <a:buFont typeface="Arial" panose="020B0604020202020204" pitchFamily="34" charset="0"/>
              <a:buChar char="•"/>
            </a:pPr>
            <a:r>
              <a:rPr lang="nl-NL" sz="1800" dirty="0">
                <a:solidFill>
                  <a:srgbClr val="5E5E4C"/>
                </a:solidFill>
                <a:effectLst/>
                <a:latin typeface="TheMixLight"/>
              </a:rPr>
              <a:t>Stimuleer vraagouders naar de Bibliotheek te gaan om hun kindje gratis lid te maken. Ze krijgen dan het BoekStartkoffertje met twee boekjes cadeau (voor kinderen tot ca. 1,5 jaar). </a:t>
            </a:r>
            <a:endParaRPr lang="nl-NL" sz="1800" dirty="0">
              <a:solidFill>
                <a:srgbClr val="ED7002"/>
              </a:solidFill>
              <a:effectLst/>
              <a:latin typeface="TheMixLight"/>
            </a:endParaRPr>
          </a:p>
          <a:p>
            <a:pPr>
              <a:buFont typeface="Arial" panose="020B0604020202020204" pitchFamily="34" charset="0"/>
              <a:buChar char="•"/>
            </a:pPr>
            <a:r>
              <a:rPr lang="nl-NL" sz="1800" dirty="0">
                <a:solidFill>
                  <a:srgbClr val="5E5E4C"/>
                </a:solidFill>
                <a:effectLst/>
                <a:latin typeface="TheMixLight"/>
              </a:rPr>
              <a:t>Deel met de vraagouders via het (digitale) schriftje voorleesmomenten van hun kind. </a:t>
            </a:r>
            <a:endParaRPr lang="nl-NL" sz="1800" dirty="0">
              <a:solidFill>
                <a:srgbClr val="ED7002"/>
              </a:solidFill>
              <a:effectLst/>
              <a:latin typeface="TheMixLight"/>
            </a:endParaRPr>
          </a:p>
          <a:p>
            <a:pPr>
              <a:buFont typeface="Arial" panose="020B0604020202020204" pitchFamily="34" charset="0"/>
              <a:buChar char="•"/>
            </a:pPr>
            <a:r>
              <a:rPr lang="nl-NL" sz="1800" dirty="0">
                <a:solidFill>
                  <a:srgbClr val="5E5E4C"/>
                </a:solidFill>
                <a:effectLst/>
                <a:latin typeface="TheMixLight"/>
              </a:rPr>
              <a:t>Laat vraagouders op je telefoon de gratis BoekStart webapp met boekentips en voorleesfilmpjes zien (te downloaden via boekstart.nl). </a:t>
            </a:r>
            <a:endParaRPr lang="nl-NL" sz="1800" dirty="0">
              <a:solidFill>
                <a:srgbClr val="ED7002"/>
              </a:solidFill>
              <a:effectLst/>
              <a:latin typeface="TheMixLight"/>
            </a:endParaRPr>
          </a:p>
          <a:p>
            <a:pPr>
              <a:buFont typeface="Arial" panose="020B0604020202020204" pitchFamily="34" charset="0"/>
              <a:buChar char="•"/>
            </a:pPr>
            <a:r>
              <a:rPr lang="nl-NL" sz="1800" dirty="0">
                <a:solidFill>
                  <a:srgbClr val="5E5E4C"/>
                </a:solidFill>
                <a:effectLst/>
                <a:latin typeface="TheMixLight"/>
              </a:rPr>
              <a:t>Attendeer op het gratis e-magazine </a:t>
            </a:r>
            <a:r>
              <a:rPr lang="nl-NL" sz="1800" i="1" dirty="0" err="1">
                <a:solidFill>
                  <a:srgbClr val="5E5E4C"/>
                </a:solidFill>
                <a:effectLst/>
                <a:latin typeface="TheMixLight"/>
              </a:rPr>
              <a:t>BoekStart</a:t>
            </a:r>
            <a:r>
              <a:rPr lang="nl-NL" sz="1800" i="1" dirty="0">
                <a:solidFill>
                  <a:srgbClr val="5E5E4C"/>
                </a:solidFill>
                <a:effectLst/>
                <a:latin typeface="TheMixLight"/>
              </a:rPr>
              <a:t> voor jou!</a:t>
            </a:r>
            <a:r>
              <a:rPr lang="nl-NL" sz="1800" dirty="0">
                <a:solidFill>
                  <a:srgbClr val="5E5E4C"/>
                </a:solidFill>
                <a:effectLst/>
                <a:latin typeface="TheMixLight"/>
              </a:rPr>
              <a:t> op </a:t>
            </a:r>
            <a:r>
              <a:rPr lang="nl-NL" sz="1800" dirty="0" err="1">
                <a:solidFill>
                  <a:srgbClr val="5E5E4C"/>
                </a:solidFill>
                <a:effectLst/>
                <a:latin typeface="TheMixLight"/>
              </a:rPr>
              <a:t>boekstart.nl</a:t>
            </a:r>
            <a:r>
              <a:rPr lang="nl-NL" sz="1800" dirty="0">
                <a:solidFill>
                  <a:srgbClr val="5E5E4C"/>
                </a:solidFill>
                <a:effectLst/>
                <a:latin typeface="TheMixLight"/>
              </a:rPr>
              <a:t>. </a:t>
            </a:r>
            <a:endParaRPr lang="nl-NL" sz="1800" dirty="0">
              <a:solidFill>
                <a:srgbClr val="ED7002"/>
              </a:solidFill>
              <a:effectLst/>
              <a:latin typeface="TheMixLight"/>
            </a:endParaRPr>
          </a:p>
          <a:p>
            <a:endParaRPr lang="nl-NL" dirty="0"/>
          </a:p>
        </p:txBody>
      </p:sp>
      <p:sp>
        <p:nvSpPr>
          <p:cNvPr id="4" name="Tijdelijke aanduiding voor dianummer 3">
            <a:extLst>
              <a:ext uri="{FF2B5EF4-FFF2-40B4-BE49-F238E27FC236}">
                <a16:creationId xmlns:a16="http://schemas.microsoft.com/office/drawing/2014/main" id="{1C1AC1F2-76DB-21B3-6B5C-AA67D3F7EC5B}"/>
              </a:ext>
            </a:extLst>
          </p:cNvPr>
          <p:cNvSpPr>
            <a:spLocks noGrp="1"/>
          </p:cNvSpPr>
          <p:nvPr>
            <p:ph type="sldNum" sz="quarter" idx="10"/>
          </p:nvPr>
        </p:nvSpPr>
        <p:spPr/>
        <p:txBody>
          <a:bodyPr/>
          <a:lstStyle/>
          <a:p>
            <a:fld id="{D31C4783-6A1E-47FF-80F2-0200089A9314}" type="slidenum">
              <a:rPr lang="nl-NL" smtClean="0"/>
              <a:t>16</a:t>
            </a:fld>
            <a:endParaRPr lang="nl-NL"/>
          </a:p>
        </p:txBody>
      </p:sp>
    </p:spTree>
    <p:extLst>
      <p:ext uri="{BB962C8B-B14F-4D97-AF65-F5344CB8AC3E}">
        <p14:creationId xmlns:p14="http://schemas.microsoft.com/office/powerpoint/2010/main" val="31812317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29314-6262-A81B-D1AE-7C92B7D090A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B6D5E25-5F5C-01B4-23D9-325B86CEBD9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6D124C08-890B-2B67-966D-E4985ADD6665}"/>
              </a:ext>
            </a:extLst>
          </p:cNvPr>
          <p:cNvSpPr>
            <a:spLocks noGrp="1"/>
          </p:cNvSpPr>
          <p:nvPr>
            <p:ph type="body" idx="1"/>
          </p:nvPr>
        </p:nvSpPr>
        <p:spPr/>
        <p:txBody>
          <a:bodyPr/>
          <a:lstStyle/>
          <a:p>
            <a:r>
              <a:rPr lang="nl-NL" altLang="nl-NL" dirty="0"/>
              <a:t>DIA 17</a:t>
            </a:r>
          </a:p>
          <a:p>
            <a:r>
              <a:rPr lang="nl-NL" b="1" dirty="0"/>
              <a:t>Bij onderwerp 6: Landelijke campagnes</a:t>
            </a:r>
          </a:p>
        </p:txBody>
      </p:sp>
      <p:sp>
        <p:nvSpPr>
          <p:cNvPr id="4" name="Tijdelijke aanduiding voor dianummer 3">
            <a:extLst>
              <a:ext uri="{FF2B5EF4-FFF2-40B4-BE49-F238E27FC236}">
                <a16:creationId xmlns:a16="http://schemas.microsoft.com/office/drawing/2014/main" id="{F3DEB7D3-F446-E8FD-C504-AD7D33FD0CD2}"/>
              </a:ext>
            </a:extLst>
          </p:cNvPr>
          <p:cNvSpPr>
            <a:spLocks noGrp="1"/>
          </p:cNvSpPr>
          <p:nvPr>
            <p:ph type="sldNum" sz="quarter" idx="10"/>
          </p:nvPr>
        </p:nvSpPr>
        <p:spPr/>
        <p:txBody>
          <a:bodyPr/>
          <a:lstStyle/>
          <a:p>
            <a:fld id="{D31C4783-6A1E-47FF-80F2-0200089A9314}" type="slidenum">
              <a:rPr lang="nl-NL" smtClean="0"/>
              <a:t>17</a:t>
            </a:fld>
            <a:endParaRPr lang="nl-NL"/>
          </a:p>
        </p:txBody>
      </p:sp>
    </p:spTree>
    <p:extLst>
      <p:ext uri="{BB962C8B-B14F-4D97-AF65-F5344CB8AC3E}">
        <p14:creationId xmlns:p14="http://schemas.microsoft.com/office/powerpoint/2010/main" val="34687709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E593B-8581-1AD9-18DC-92ED3A2E9C7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13A8AA4-FB22-C10E-BA36-1B158BBA2DB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D71AB90-C09C-84EC-D540-A5AB0E10BF92}"/>
              </a:ext>
            </a:extLst>
          </p:cNvPr>
          <p:cNvSpPr>
            <a:spLocks noGrp="1"/>
          </p:cNvSpPr>
          <p:nvPr>
            <p:ph type="body" idx="1"/>
          </p:nvPr>
        </p:nvSpPr>
        <p:spPr/>
        <p:txBody>
          <a:bodyPr/>
          <a:lstStyle/>
          <a:p>
            <a:r>
              <a:rPr lang="nl-NL" altLang="nl-NL" dirty="0"/>
              <a:t>DIA 18</a:t>
            </a:r>
          </a:p>
          <a:p>
            <a:r>
              <a:rPr lang="nl-NL" b="1" dirty="0"/>
              <a:t>Bij onderwerp 6: Landelijke campagnes</a:t>
            </a:r>
          </a:p>
          <a:p>
            <a:r>
              <a:rPr lang="nl-NL" dirty="0"/>
              <a:t>Toon eventueel wat boeken die dit jaar of in eerdere jaren in de Prentenboek Top10 stonden</a:t>
            </a:r>
          </a:p>
          <a:p>
            <a:endParaRPr lang="nl-NL" dirty="0"/>
          </a:p>
        </p:txBody>
      </p:sp>
      <p:sp>
        <p:nvSpPr>
          <p:cNvPr id="4" name="Tijdelijke aanduiding voor dianummer 3">
            <a:extLst>
              <a:ext uri="{FF2B5EF4-FFF2-40B4-BE49-F238E27FC236}">
                <a16:creationId xmlns:a16="http://schemas.microsoft.com/office/drawing/2014/main" id="{6472AFAF-8927-264A-D069-3E1433F8A225}"/>
              </a:ext>
            </a:extLst>
          </p:cNvPr>
          <p:cNvSpPr>
            <a:spLocks noGrp="1"/>
          </p:cNvSpPr>
          <p:nvPr>
            <p:ph type="sldNum" sz="quarter" idx="10"/>
          </p:nvPr>
        </p:nvSpPr>
        <p:spPr/>
        <p:txBody>
          <a:bodyPr/>
          <a:lstStyle/>
          <a:p>
            <a:fld id="{D31C4783-6A1E-47FF-80F2-0200089A9314}" type="slidenum">
              <a:rPr lang="nl-NL" smtClean="0"/>
              <a:t>18</a:t>
            </a:fld>
            <a:endParaRPr lang="nl-NL"/>
          </a:p>
        </p:txBody>
      </p:sp>
    </p:spTree>
    <p:extLst>
      <p:ext uri="{BB962C8B-B14F-4D97-AF65-F5344CB8AC3E}">
        <p14:creationId xmlns:p14="http://schemas.microsoft.com/office/powerpoint/2010/main" val="14291584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A2961-715B-ECD5-90F4-3B4D0781373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0D35685-234C-6D7F-3871-EFDB58FE222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18275B1-7383-D474-90B3-129DA970D206}"/>
              </a:ext>
            </a:extLst>
          </p:cNvPr>
          <p:cNvSpPr>
            <a:spLocks noGrp="1"/>
          </p:cNvSpPr>
          <p:nvPr>
            <p:ph type="body" idx="1"/>
          </p:nvPr>
        </p:nvSpPr>
        <p:spPr/>
        <p:txBody>
          <a:bodyPr/>
          <a:lstStyle/>
          <a:p>
            <a:r>
              <a:rPr lang="nl-NL" altLang="nl-NL" dirty="0"/>
              <a:t>DIA 19</a:t>
            </a:r>
          </a:p>
          <a:p>
            <a:r>
              <a:rPr lang="nl-NL" b="1" dirty="0"/>
              <a:t>Bij onderwerp 6: Landelijke campagnes</a:t>
            </a:r>
          </a:p>
          <a:p>
            <a:r>
              <a:rPr lang="nl-NL" dirty="0"/>
              <a:t>Toon eventueel het aanbod dat de Bibliotheek kan bieden. Denk niet alleen aan digitale media maar net zo goed aan boekjes en liedjes en activiteiten rondom de combinatie van de media.</a:t>
            </a:r>
          </a:p>
          <a:p>
            <a:endParaRPr lang="nl-NL" dirty="0"/>
          </a:p>
        </p:txBody>
      </p:sp>
      <p:sp>
        <p:nvSpPr>
          <p:cNvPr id="4" name="Tijdelijke aanduiding voor dianummer 3">
            <a:extLst>
              <a:ext uri="{FF2B5EF4-FFF2-40B4-BE49-F238E27FC236}">
                <a16:creationId xmlns:a16="http://schemas.microsoft.com/office/drawing/2014/main" id="{5CBE56A3-1E71-9941-4D44-2134B8E07D8B}"/>
              </a:ext>
            </a:extLst>
          </p:cNvPr>
          <p:cNvSpPr>
            <a:spLocks noGrp="1"/>
          </p:cNvSpPr>
          <p:nvPr>
            <p:ph type="sldNum" sz="quarter" idx="10"/>
          </p:nvPr>
        </p:nvSpPr>
        <p:spPr/>
        <p:txBody>
          <a:bodyPr/>
          <a:lstStyle/>
          <a:p>
            <a:fld id="{D31C4783-6A1E-47FF-80F2-0200089A9314}" type="slidenum">
              <a:rPr lang="nl-NL" smtClean="0"/>
              <a:t>19</a:t>
            </a:fld>
            <a:endParaRPr lang="nl-NL"/>
          </a:p>
        </p:txBody>
      </p:sp>
    </p:spTree>
    <p:extLst>
      <p:ext uri="{BB962C8B-B14F-4D97-AF65-F5344CB8AC3E}">
        <p14:creationId xmlns:p14="http://schemas.microsoft.com/office/powerpoint/2010/main" val="2178684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DIA 2</a:t>
            </a:r>
          </a:p>
          <a:p>
            <a:r>
              <a:rPr lang="nl-NL" dirty="0"/>
              <a:t>Heet de deelnemers welkom en vertel kort wie jij bent en waarom je de training geeft. Misschien kun je zelf een voorbeeld geven van een eigen ervaring met voorlezen aan baby’s of dreumesen.</a:t>
            </a:r>
          </a:p>
          <a:p>
            <a:endParaRPr lang="nl-NL" dirty="0"/>
          </a:p>
          <a:p>
            <a:r>
              <a:rPr lang="nl-NL" dirty="0"/>
              <a:t>Doe ook een kort voorstelrondje met de deelnemers. Er is te weinig tijd voor een uitgebreide kennismaking, dus beperk het voorstellen tot de naam en met welke leeftijd de deelnemers werken (als je dat nog niet weet). </a:t>
            </a:r>
          </a:p>
        </p:txBody>
      </p:sp>
      <p:sp>
        <p:nvSpPr>
          <p:cNvPr id="4" name="Tijdelijke aanduiding voor dianummer 3"/>
          <p:cNvSpPr>
            <a:spLocks noGrp="1"/>
          </p:cNvSpPr>
          <p:nvPr>
            <p:ph type="sldNum" sz="quarter" idx="10"/>
          </p:nvPr>
        </p:nvSpPr>
        <p:spPr/>
        <p:txBody>
          <a:bodyPr/>
          <a:lstStyle/>
          <a:p>
            <a:fld id="{D31C4783-6A1E-47FF-80F2-0200089A9314}" type="slidenum">
              <a:rPr lang="nl-NL" smtClean="0"/>
              <a:t>2</a:t>
            </a:fld>
            <a:endParaRPr lang="nl-NL"/>
          </a:p>
        </p:txBody>
      </p:sp>
    </p:spTree>
    <p:extLst>
      <p:ext uri="{BB962C8B-B14F-4D97-AF65-F5344CB8AC3E}">
        <p14:creationId xmlns:p14="http://schemas.microsoft.com/office/powerpoint/2010/main" val="13295714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CEBEC6-26BF-6930-A5C7-8FF73353BD7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660A957-C4B7-CF4A-2604-B71DECD8ABD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7D4EEE1-8635-D6A1-6737-1E2DB729AB36}"/>
              </a:ext>
            </a:extLst>
          </p:cNvPr>
          <p:cNvSpPr>
            <a:spLocks noGrp="1"/>
          </p:cNvSpPr>
          <p:nvPr>
            <p:ph type="body" idx="1"/>
          </p:nvPr>
        </p:nvSpPr>
        <p:spPr/>
        <p:txBody>
          <a:bodyPr/>
          <a:lstStyle/>
          <a:p>
            <a:r>
              <a:rPr lang="nl-NL" altLang="nl-NL" dirty="0"/>
              <a:t>DIA 20</a:t>
            </a:r>
          </a:p>
          <a:p>
            <a:r>
              <a:rPr lang="nl-NL" b="1" dirty="0"/>
              <a:t>Bij onderwerp 6: Landelijke campagnes</a:t>
            </a:r>
          </a:p>
          <a:p>
            <a:r>
              <a:rPr lang="nl-NL" b="0" i="0" dirty="0">
                <a:solidFill>
                  <a:srgbClr val="39373A"/>
                </a:solidFill>
                <a:effectLst/>
                <a:latin typeface="Arial" panose="020B0604020202020204" pitchFamily="34" charset="0"/>
              </a:rPr>
              <a:t>De allerjongste bezoekers en hun (groot)ouders krijgen die dag een extra hartelijk welkom. Er zijn in veel bibliotheken leuke activiteiten om te ontdekken hoe fijn het is om samen met boekjes en taal bezig te zijn.</a:t>
            </a:r>
            <a:endParaRPr lang="nl-NL" dirty="0"/>
          </a:p>
        </p:txBody>
      </p:sp>
      <p:sp>
        <p:nvSpPr>
          <p:cNvPr id="4" name="Tijdelijke aanduiding voor dianummer 3">
            <a:extLst>
              <a:ext uri="{FF2B5EF4-FFF2-40B4-BE49-F238E27FC236}">
                <a16:creationId xmlns:a16="http://schemas.microsoft.com/office/drawing/2014/main" id="{D4ADF076-E167-217A-A5EB-FE2349656C42}"/>
              </a:ext>
            </a:extLst>
          </p:cNvPr>
          <p:cNvSpPr>
            <a:spLocks noGrp="1"/>
          </p:cNvSpPr>
          <p:nvPr>
            <p:ph type="sldNum" sz="quarter" idx="10"/>
          </p:nvPr>
        </p:nvSpPr>
        <p:spPr/>
        <p:txBody>
          <a:bodyPr/>
          <a:lstStyle/>
          <a:p>
            <a:fld id="{D31C4783-6A1E-47FF-80F2-0200089A9314}" type="slidenum">
              <a:rPr lang="nl-NL" smtClean="0"/>
              <a:t>20</a:t>
            </a:fld>
            <a:endParaRPr lang="nl-NL"/>
          </a:p>
        </p:txBody>
      </p:sp>
    </p:spTree>
    <p:extLst>
      <p:ext uri="{BB962C8B-B14F-4D97-AF65-F5344CB8AC3E}">
        <p14:creationId xmlns:p14="http://schemas.microsoft.com/office/powerpoint/2010/main" val="815563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A99EA0-9BBE-F727-C1C3-83FF3CE280E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2ED958E-A23F-419D-9134-487580F9EDB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B524D24-DD63-1988-B0B2-E5BD30C2963B}"/>
              </a:ext>
            </a:extLst>
          </p:cNvPr>
          <p:cNvSpPr>
            <a:spLocks noGrp="1"/>
          </p:cNvSpPr>
          <p:nvPr>
            <p:ph type="body" idx="1"/>
          </p:nvPr>
        </p:nvSpPr>
        <p:spPr/>
        <p:txBody>
          <a:bodyPr/>
          <a:lstStyle/>
          <a:p>
            <a:r>
              <a:rPr lang="nl-NL" altLang="nl-NL" dirty="0"/>
              <a:t>DIA 21</a:t>
            </a:r>
          </a:p>
          <a:p>
            <a:r>
              <a:rPr lang="nl-NL" b="1" dirty="0"/>
              <a:t>Bij onderwerp 6: Landelijke campagnes</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Toon eventueel wat boeken die dit jaar of in eerdere jaren centraal stonden.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a:p>
            <a:endParaRPr lang="nl-NL" dirty="0"/>
          </a:p>
        </p:txBody>
      </p:sp>
      <p:sp>
        <p:nvSpPr>
          <p:cNvPr id="4" name="Tijdelijke aanduiding voor dianummer 3">
            <a:extLst>
              <a:ext uri="{FF2B5EF4-FFF2-40B4-BE49-F238E27FC236}">
                <a16:creationId xmlns:a16="http://schemas.microsoft.com/office/drawing/2014/main" id="{7E6DE8AE-68C5-A8B0-3BF3-D11DC8739B33}"/>
              </a:ext>
            </a:extLst>
          </p:cNvPr>
          <p:cNvSpPr>
            <a:spLocks noGrp="1"/>
          </p:cNvSpPr>
          <p:nvPr>
            <p:ph type="sldNum" sz="quarter" idx="10"/>
          </p:nvPr>
        </p:nvSpPr>
        <p:spPr/>
        <p:txBody>
          <a:bodyPr/>
          <a:lstStyle/>
          <a:p>
            <a:fld id="{D31C4783-6A1E-47FF-80F2-0200089A9314}" type="slidenum">
              <a:rPr lang="nl-NL" smtClean="0"/>
              <a:t>21</a:t>
            </a:fld>
            <a:endParaRPr lang="nl-NL"/>
          </a:p>
        </p:txBody>
      </p:sp>
    </p:spTree>
    <p:extLst>
      <p:ext uri="{BB962C8B-B14F-4D97-AF65-F5344CB8AC3E}">
        <p14:creationId xmlns:p14="http://schemas.microsoft.com/office/powerpoint/2010/main" val="38979405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D31C4783-6A1E-47FF-80F2-0200089A9314}" type="slidenum">
              <a:rPr lang="nl-NL" smtClean="0"/>
              <a:t>22</a:t>
            </a:fld>
            <a:endParaRPr lang="nl-NL"/>
          </a:p>
        </p:txBody>
      </p:sp>
    </p:spTree>
    <p:extLst>
      <p:ext uri="{BB962C8B-B14F-4D97-AF65-F5344CB8AC3E}">
        <p14:creationId xmlns:p14="http://schemas.microsoft.com/office/powerpoint/2010/main" val="663417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92197-105A-AEB8-ED35-9A6E7C9AE93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44CF008-8AA3-5B4E-4716-BDBA6852F000}"/>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32D292C-11D0-49FA-217B-6D2921B54F60}"/>
              </a:ext>
            </a:extLst>
          </p:cNvPr>
          <p:cNvSpPr>
            <a:spLocks noGrp="1"/>
          </p:cNvSpPr>
          <p:nvPr>
            <p:ph type="body" idx="1"/>
          </p:nvPr>
        </p:nvSpPr>
        <p:spPr/>
        <p:txBody>
          <a:bodyPr/>
          <a:lstStyle/>
          <a:p>
            <a:r>
              <a:rPr lang="nl-NL" dirty="0"/>
              <a:t>DIA 3</a:t>
            </a:r>
          </a:p>
        </p:txBody>
      </p:sp>
      <p:sp>
        <p:nvSpPr>
          <p:cNvPr id="4" name="Tijdelijke aanduiding voor dianummer 3">
            <a:extLst>
              <a:ext uri="{FF2B5EF4-FFF2-40B4-BE49-F238E27FC236}">
                <a16:creationId xmlns:a16="http://schemas.microsoft.com/office/drawing/2014/main" id="{0A51378A-163D-C108-F46A-4C59260F7EFB}"/>
              </a:ext>
            </a:extLst>
          </p:cNvPr>
          <p:cNvSpPr>
            <a:spLocks noGrp="1"/>
          </p:cNvSpPr>
          <p:nvPr>
            <p:ph type="sldNum" sz="quarter" idx="10"/>
          </p:nvPr>
        </p:nvSpPr>
        <p:spPr/>
        <p:txBody>
          <a:bodyPr/>
          <a:lstStyle/>
          <a:p>
            <a:fld id="{D31C4783-6A1E-47FF-80F2-0200089A9314}" type="slidenum">
              <a:rPr lang="nl-NL" smtClean="0"/>
              <a:t>3</a:t>
            </a:fld>
            <a:endParaRPr lang="nl-NL"/>
          </a:p>
        </p:txBody>
      </p:sp>
    </p:spTree>
    <p:extLst>
      <p:ext uri="{BB962C8B-B14F-4D97-AF65-F5344CB8AC3E}">
        <p14:creationId xmlns:p14="http://schemas.microsoft.com/office/powerpoint/2010/main" val="446905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D4EE1-C0BB-4F7E-0605-FCBFD77F506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79B46C0-7E96-9160-3EED-BFAB4FEFF94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E4CA101-95A9-763E-4B8C-033C28DE1534}"/>
              </a:ext>
            </a:extLst>
          </p:cNvPr>
          <p:cNvSpPr>
            <a:spLocks noGrp="1"/>
          </p:cNvSpPr>
          <p:nvPr>
            <p:ph type="body" idx="1"/>
          </p:nvPr>
        </p:nvSpPr>
        <p:spPr/>
        <p:txBody>
          <a:bodyPr/>
          <a:lstStyle/>
          <a:p>
            <a:r>
              <a:rPr lang="nl-NL" dirty="0"/>
              <a:t>DIA 4</a:t>
            </a:r>
          </a:p>
          <a:p>
            <a:r>
              <a:rPr lang="nl-NL" sz="1800" b="1" kern="0" dirty="0">
                <a:solidFill>
                  <a:srgbClr val="0070C0"/>
                </a:solidFill>
                <a:effectLst/>
                <a:latin typeface="Times New Roman" panose="02020603050405020304" pitchFamily="18" charset="0"/>
                <a:ea typeface="Times New Roman" panose="02020603050405020304" pitchFamily="18" charset="0"/>
              </a:rPr>
              <a:t>Bij onderwerp 1: Voorlezen als (nog) rijkere activiteit </a:t>
            </a:r>
            <a:endParaRPr lang="nl-NL" dirty="0"/>
          </a:p>
          <a:p>
            <a:r>
              <a:rPr lang="nl-NL" sz="1800" kern="100" dirty="0">
                <a:effectLst/>
                <a:latin typeface="Aptos" panose="020B0004020202020204" pitchFamily="34" charset="0"/>
                <a:ea typeface="Aptos" panose="020B0004020202020204" pitchFamily="34" charset="0"/>
                <a:cs typeface="Times New Roman" panose="02020603050405020304" pitchFamily="18" charset="0"/>
              </a:rPr>
              <a:t>Voor jonge kinderen ligt er een directe relatie tussen hun belevingswereld en die van het voorlezen. Een activiteit naar aanleiding van het voorlezen zorgt ervoor dat het nog lang plezier geeft en het verhaal blijft hangen. Denk hierbij aan creatieve activiteiten als zingen, dansen, muziek maken, tekenen of schilderen en alle soorten spel: taal en expressie, beweging, rollen- of poppenspel, of vrij spel. </a:t>
            </a:r>
          </a:p>
          <a:p>
            <a:r>
              <a:rPr lang="nl-NL" sz="1800" kern="100" dirty="0">
                <a:effectLst/>
                <a:latin typeface="Aptos" panose="020B0004020202020204" pitchFamily="34" charset="0"/>
                <a:ea typeface="Aptos" panose="020B0004020202020204" pitchFamily="34" charset="0"/>
                <a:cs typeface="Times New Roman" panose="02020603050405020304" pitchFamily="18" charset="0"/>
              </a:rPr>
              <a:t> </a:t>
            </a:r>
          </a:p>
          <a:p>
            <a:r>
              <a:rPr lang="nl-NL" sz="1800" kern="100" dirty="0">
                <a:effectLst/>
                <a:latin typeface="Aptos" panose="020B0004020202020204" pitchFamily="34" charset="0"/>
                <a:ea typeface="Aptos" panose="020B0004020202020204" pitchFamily="34" charset="0"/>
                <a:cs typeface="Times New Roman" panose="02020603050405020304" pitchFamily="18" charset="0"/>
              </a:rPr>
              <a:t>Wijs de gastouders op de Boekideeën en laat ze zien waar ze deze zelf kunnen vinden.</a:t>
            </a:r>
          </a:p>
          <a:p>
            <a:r>
              <a:rPr lang="nl-NL" sz="1800" kern="100" dirty="0">
                <a:effectLst/>
                <a:latin typeface="Aptos" panose="020B0004020202020204" pitchFamily="34" charset="0"/>
                <a:ea typeface="Aptos" panose="020B0004020202020204" pitchFamily="34" charset="0"/>
                <a:cs typeface="Times New Roman" panose="02020603050405020304" pitchFamily="18" charset="0"/>
              </a:rPr>
              <a:t>Combineer dit met andere tips, zoals de website van </a:t>
            </a:r>
            <a:r>
              <a:rPr lang="nl-NL" sz="1800" kern="100" dirty="0" err="1">
                <a:effectLst/>
                <a:latin typeface="Aptos" panose="020B0004020202020204" pitchFamily="34" charset="0"/>
                <a:ea typeface="Aptos" panose="020B0004020202020204" pitchFamily="34" charset="0"/>
                <a:cs typeface="Times New Roman" panose="02020603050405020304" pitchFamily="18" charset="0"/>
              </a:rPr>
              <a:t>boekstart.nl</a:t>
            </a:r>
            <a:r>
              <a:rPr lang="nl-NL" sz="1800" kern="100" dirty="0">
                <a:effectLst/>
                <a:latin typeface="Aptos" panose="020B0004020202020204" pitchFamily="34" charset="0"/>
                <a:ea typeface="Aptos" panose="020B0004020202020204" pitchFamily="34" charset="0"/>
                <a:cs typeface="Times New Roman" panose="02020603050405020304" pitchFamily="18" charset="0"/>
              </a:rPr>
              <a:t> en </a:t>
            </a:r>
            <a:r>
              <a:rPr lang="nl-NL" sz="1800" kern="100" dirty="0" err="1">
                <a:effectLst/>
                <a:latin typeface="Aptos" panose="020B0004020202020204" pitchFamily="34" charset="0"/>
                <a:ea typeface="Aptos" panose="020B0004020202020204" pitchFamily="34" charset="0"/>
                <a:cs typeface="Times New Roman" panose="02020603050405020304" pitchFamily="18" charset="0"/>
              </a:rPr>
              <a:t>jeugdbibliotheek.nl</a:t>
            </a:r>
            <a:r>
              <a:rPr lang="nl-NL" sz="1800" kern="100" dirty="0">
                <a:effectLst/>
                <a:latin typeface="Aptos" panose="020B0004020202020204" pitchFamily="34" charset="0"/>
                <a:ea typeface="Aptos" panose="020B0004020202020204" pitchFamily="34" charset="0"/>
                <a:cs typeface="Times New Roman" panose="02020603050405020304" pitchFamily="18" charset="0"/>
              </a:rPr>
              <a:t> waar voorleesfilmpjes en digitale prentenboeken te vinden zijn.</a:t>
            </a:r>
          </a:p>
          <a:p>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effectLst/>
                <a:latin typeface="Calibri" panose="020F0502020204030204" pitchFamily="34" charset="0"/>
                <a:ea typeface="Calibri" panose="020F0502020204030204" pitchFamily="34" charset="0"/>
                <a:cs typeface="Times New Roman" panose="02020603050405020304" pitchFamily="18" charset="0"/>
              </a:rPr>
              <a:t>Boekidee</a:t>
            </a:r>
            <a:r>
              <a:rPr lang="nl-NL" sz="1800" dirty="0">
                <a:effectLst/>
                <a:latin typeface="Calibri" panose="020F0502020204030204" pitchFamily="34" charset="0"/>
                <a:ea typeface="Calibri" panose="020F0502020204030204" pitchFamily="34" charset="0"/>
              </a:rPr>
              <a:t>ë</a:t>
            </a:r>
            <a:r>
              <a:rPr lang="nl-NL" sz="1800" dirty="0">
                <a:effectLst/>
                <a:latin typeface="Calibri" panose="020F0502020204030204" pitchFamily="34" charset="0"/>
                <a:ea typeface="Calibri" panose="020F0502020204030204" pitchFamily="34" charset="0"/>
                <a:cs typeface="Times New Roman" panose="02020603050405020304" pitchFamily="18" charset="0"/>
              </a:rPr>
              <a:t>n</a:t>
            </a:r>
            <a:r>
              <a:rPr lang="nl-NL" dirty="0"/>
              <a:t>: </a:t>
            </a:r>
            <a:r>
              <a:rPr lang="nl-NL" altLang="nl-NL" sz="1200" dirty="0">
                <a:latin typeface="Arial" panose="020B0604020202020204" pitchFamily="34" charset="0"/>
                <a:cs typeface="Arial" panose="020B0604020202020204" pitchFamily="34" charset="0"/>
              </a:rPr>
              <a:t>Zie: </a:t>
            </a:r>
            <a:r>
              <a:rPr lang="nl-NL" altLang="nl-NL" sz="1200" dirty="0">
                <a:solidFill>
                  <a:schemeClr val="accent1"/>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https://www.boekstartpro.nl/home/kinderopvang/boekideeen--werken-met-boeken-op-de-groep.html</a:t>
            </a:r>
            <a:r>
              <a:rPr lang="nl-NL" altLang="nl-NL" sz="1200" dirty="0">
                <a:solidFill>
                  <a:schemeClr val="accent1"/>
                </a:solidFill>
                <a:latin typeface="Arial" panose="020B0604020202020204" pitchFamily="34" charset="0"/>
                <a:cs typeface="Arial" panose="020B0604020202020204" pitchFamily="34" charset="0"/>
              </a:rPr>
              <a:t> </a:t>
            </a:r>
            <a:endParaRPr lang="nl-NL" altLang="nl-NL" sz="1400" kern="100" dirty="0">
              <a:latin typeface="Arial" panose="020B0604020202020204" pitchFamily="34" charset="0"/>
              <a:cs typeface="Arial" panose="020B0604020202020204" pitchFamily="34" charset="0"/>
            </a:endParaRPr>
          </a:p>
          <a:p>
            <a:r>
              <a:rPr lang="nl-NL" dirty="0"/>
              <a:t> </a:t>
            </a:r>
          </a:p>
        </p:txBody>
      </p:sp>
      <p:sp>
        <p:nvSpPr>
          <p:cNvPr id="4" name="Tijdelijke aanduiding voor dianummer 3">
            <a:extLst>
              <a:ext uri="{FF2B5EF4-FFF2-40B4-BE49-F238E27FC236}">
                <a16:creationId xmlns:a16="http://schemas.microsoft.com/office/drawing/2014/main" id="{EC58F2A4-CC01-0420-565D-1654F6BFD287}"/>
              </a:ext>
            </a:extLst>
          </p:cNvPr>
          <p:cNvSpPr>
            <a:spLocks noGrp="1"/>
          </p:cNvSpPr>
          <p:nvPr>
            <p:ph type="sldNum" sz="quarter" idx="10"/>
          </p:nvPr>
        </p:nvSpPr>
        <p:spPr/>
        <p:txBody>
          <a:bodyPr/>
          <a:lstStyle/>
          <a:p>
            <a:fld id="{D31C4783-6A1E-47FF-80F2-0200089A9314}" type="slidenum">
              <a:rPr lang="nl-NL" smtClean="0"/>
              <a:t>4</a:t>
            </a:fld>
            <a:endParaRPr lang="nl-NL"/>
          </a:p>
        </p:txBody>
      </p:sp>
    </p:spTree>
    <p:extLst>
      <p:ext uri="{BB962C8B-B14F-4D97-AF65-F5344CB8AC3E}">
        <p14:creationId xmlns:p14="http://schemas.microsoft.com/office/powerpoint/2010/main" val="3423049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8DE638-2345-AC7F-184A-38B19A00651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347A0C0-B714-C725-428C-75A7C4F6D5E3}"/>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5972B77C-342F-2EC9-BB7B-CF9863F9D720}"/>
              </a:ext>
            </a:extLst>
          </p:cNvPr>
          <p:cNvSpPr>
            <a:spLocks noGrp="1"/>
          </p:cNvSpPr>
          <p:nvPr>
            <p:ph type="body" idx="1"/>
          </p:nvPr>
        </p:nvSpPr>
        <p:spPr/>
        <p:txBody>
          <a:bodyPr/>
          <a:lstStyle/>
          <a:p>
            <a:r>
              <a:rPr lang="nl-NL" altLang="nl-NL" dirty="0"/>
              <a:t>DIA 5</a:t>
            </a:r>
            <a:br>
              <a:rPr lang="nl-NL" altLang="nl-NL" dirty="0"/>
            </a:br>
            <a:r>
              <a:rPr lang="nl-NL" altLang="nl-NL" dirty="0"/>
              <a:t>Bij o</a:t>
            </a:r>
            <a:r>
              <a:rPr lang="nl-NL" sz="1800" b="1" kern="0" dirty="0">
                <a:solidFill>
                  <a:srgbClr val="0070C0"/>
                </a:solidFill>
                <a:effectLst/>
                <a:latin typeface="Times New Roman" panose="02020603050405020304" pitchFamily="18" charset="0"/>
                <a:ea typeface="Times New Roman" panose="02020603050405020304" pitchFamily="18" charset="0"/>
              </a:rPr>
              <a:t>nderwerp 1: Voorlezen als (nog) rijkere activiteit </a:t>
            </a:r>
            <a:endParaRPr lang="nl-NL" alt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altLang="nl-NL" sz="1200" dirty="0">
                <a:latin typeface="Arial" panose="020B0604020202020204" pitchFamily="34" charset="0"/>
                <a:cs typeface="Arial" panose="020B0604020202020204" pitchFamily="34" charset="0"/>
              </a:rPr>
              <a:t>Zie: </a:t>
            </a:r>
            <a:r>
              <a:rPr lang="nl-NL" sz="2000" dirty="0">
                <a:hlinkClick r:id="rId3"/>
              </a:rPr>
              <a:t>20210106_boekidee-1234-geen-hoedje-van-papier.pdf</a:t>
            </a:r>
            <a:endParaRPr lang="nl-NL" altLang="nl-NL" sz="1400" kern="100" dirty="0">
              <a:latin typeface="Arial" panose="020B0604020202020204" pitchFamily="34" charset="0"/>
              <a:cs typeface="Arial" panose="020B0604020202020204" pitchFamily="34" charset="0"/>
            </a:endParaRPr>
          </a:p>
          <a:p>
            <a:endParaRPr lang="nl-NL" dirty="0"/>
          </a:p>
        </p:txBody>
      </p:sp>
      <p:sp>
        <p:nvSpPr>
          <p:cNvPr id="4" name="Tijdelijke aanduiding voor dianummer 3">
            <a:extLst>
              <a:ext uri="{FF2B5EF4-FFF2-40B4-BE49-F238E27FC236}">
                <a16:creationId xmlns:a16="http://schemas.microsoft.com/office/drawing/2014/main" id="{C958A911-0B91-679E-7D10-460CDA6ABB23}"/>
              </a:ext>
            </a:extLst>
          </p:cNvPr>
          <p:cNvSpPr>
            <a:spLocks noGrp="1"/>
          </p:cNvSpPr>
          <p:nvPr>
            <p:ph type="sldNum" sz="quarter" idx="10"/>
          </p:nvPr>
        </p:nvSpPr>
        <p:spPr/>
        <p:txBody>
          <a:bodyPr/>
          <a:lstStyle/>
          <a:p>
            <a:fld id="{D31C4783-6A1E-47FF-80F2-0200089A9314}" type="slidenum">
              <a:rPr lang="nl-NL" smtClean="0"/>
              <a:t>5</a:t>
            </a:fld>
            <a:endParaRPr lang="nl-NL"/>
          </a:p>
        </p:txBody>
      </p:sp>
    </p:spTree>
    <p:extLst>
      <p:ext uri="{BB962C8B-B14F-4D97-AF65-F5344CB8AC3E}">
        <p14:creationId xmlns:p14="http://schemas.microsoft.com/office/powerpoint/2010/main" val="659665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79549-40D0-F357-E98D-AE86F47BC94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D445C28-EFAF-8C67-2124-BE0DDF058C8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D944E499-8B73-272E-2425-6237ADA87A70}"/>
              </a:ext>
            </a:extLst>
          </p:cNvPr>
          <p:cNvSpPr>
            <a:spLocks noGrp="1"/>
          </p:cNvSpPr>
          <p:nvPr>
            <p:ph type="body" idx="1"/>
          </p:nvPr>
        </p:nvSpPr>
        <p:spPr/>
        <p:txBody>
          <a:bodyPr/>
          <a:lstStyle/>
          <a:p>
            <a:r>
              <a:rPr lang="nl-NL" altLang="nl-NL" dirty="0"/>
              <a:t>DIA 6</a:t>
            </a:r>
          </a:p>
          <a:p>
            <a:r>
              <a:rPr lang="nl-NL" sz="1800" b="1" kern="0" dirty="0">
                <a:solidFill>
                  <a:srgbClr val="0070C0"/>
                </a:solidFill>
                <a:effectLst/>
                <a:latin typeface="Times New Roman" panose="02020603050405020304" pitchFamily="18" charset="0"/>
                <a:ea typeface="Times New Roman" panose="02020603050405020304" pitchFamily="18" charset="0"/>
              </a:rPr>
              <a:t>Bij onderwerp 2: Activiteiten die bijdragen aan de taalontwikkeling</a:t>
            </a:r>
            <a:r>
              <a:rPr lang="nl-NL" sz="1800" kern="0" dirty="0">
                <a:solidFill>
                  <a:srgbClr val="0070C0"/>
                </a:solidFill>
                <a:effectLst/>
                <a:latin typeface="Times New Roman" panose="02020603050405020304" pitchFamily="18" charset="0"/>
                <a:ea typeface="Times New Roman" panose="02020603050405020304" pitchFamily="18" charset="0"/>
              </a:rPr>
              <a:t> </a:t>
            </a:r>
            <a:endParaRPr lang="nl-NL" dirty="0"/>
          </a:p>
        </p:txBody>
      </p:sp>
      <p:sp>
        <p:nvSpPr>
          <p:cNvPr id="4" name="Tijdelijke aanduiding voor dianummer 3">
            <a:extLst>
              <a:ext uri="{FF2B5EF4-FFF2-40B4-BE49-F238E27FC236}">
                <a16:creationId xmlns:a16="http://schemas.microsoft.com/office/drawing/2014/main" id="{F884489F-EE1A-3CB3-188E-AD871D582276}"/>
              </a:ext>
            </a:extLst>
          </p:cNvPr>
          <p:cNvSpPr>
            <a:spLocks noGrp="1"/>
          </p:cNvSpPr>
          <p:nvPr>
            <p:ph type="sldNum" sz="quarter" idx="10"/>
          </p:nvPr>
        </p:nvSpPr>
        <p:spPr/>
        <p:txBody>
          <a:bodyPr/>
          <a:lstStyle/>
          <a:p>
            <a:fld id="{D31C4783-6A1E-47FF-80F2-0200089A9314}" type="slidenum">
              <a:rPr lang="nl-NL" smtClean="0"/>
              <a:t>6</a:t>
            </a:fld>
            <a:endParaRPr lang="nl-NL"/>
          </a:p>
        </p:txBody>
      </p:sp>
    </p:spTree>
    <p:extLst>
      <p:ext uri="{BB962C8B-B14F-4D97-AF65-F5344CB8AC3E}">
        <p14:creationId xmlns:p14="http://schemas.microsoft.com/office/powerpoint/2010/main" val="2720204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050FD-16B5-801D-CE12-5E8F1FB6925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0011187-84C1-F1E8-443F-6DC46DCE56B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5AA9E35-A051-BF01-F2F8-FBFB1B75CE4D}"/>
              </a:ext>
            </a:extLst>
          </p:cNvPr>
          <p:cNvSpPr>
            <a:spLocks noGrp="1"/>
          </p:cNvSpPr>
          <p:nvPr>
            <p:ph type="body" idx="1"/>
          </p:nvPr>
        </p:nvSpPr>
        <p:spPr/>
        <p:txBody>
          <a:bodyPr/>
          <a:lstStyle/>
          <a:p>
            <a:r>
              <a:rPr lang="nl-NL" altLang="nl-NL" dirty="0"/>
              <a:t>DIA 7</a:t>
            </a:r>
            <a:br>
              <a:rPr lang="nl-NL" altLang="nl-NL" dirty="0"/>
            </a:br>
            <a:r>
              <a:rPr lang="nl-NL" altLang="nl-NL" b="1" dirty="0"/>
              <a:t>Bij o</a:t>
            </a:r>
            <a:r>
              <a:rPr lang="nl-NL" sz="1800" b="1" kern="0" dirty="0">
                <a:solidFill>
                  <a:srgbClr val="0070C0"/>
                </a:solidFill>
                <a:effectLst/>
                <a:latin typeface="Times New Roman" panose="02020603050405020304" pitchFamily="18" charset="0"/>
                <a:ea typeface="Times New Roman" panose="02020603050405020304" pitchFamily="18" charset="0"/>
              </a:rPr>
              <a:t>nderwerp 2: Activiteiten die bijdragen aan de taalontwikkeling</a:t>
            </a:r>
            <a:r>
              <a:rPr lang="nl-NL" sz="1800" kern="0" dirty="0">
                <a:solidFill>
                  <a:srgbClr val="0070C0"/>
                </a:solidFill>
                <a:effectLst/>
                <a:latin typeface="Times New Roman" panose="02020603050405020304" pitchFamily="18" charset="0"/>
                <a:ea typeface="Times New Roman" panose="02020603050405020304" pitchFamily="18" charset="0"/>
              </a:rPr>
              <a:t> </a:t>
            </a:r>
            <a:endParaRPr lang="nl-NL" altLang="nl-NL" dirty="0"/>
          </a:p>
          <a:p>
            <a:r>
              <a:rPr lang="nl-NL" dirty="0"/>
              <a:t>Zie dia 8</a:t>
            </a:r>
          </a:p>
        </p:txBody>
      </p:sp>
      <p:sp>
        <p:nvSpPr>
          <p:cNvPr id="4" name="Tijdelijke aanduiding voor dianummer 3">
            <a:extLst>
              <a:ext uri="{FF2B5EF4-FFF2-40B4-BE49-F238E27FC236}">
                <a16:creationId xmlns:a16="http://schemas.microsoft.com/office/drawing/2014/main" id="{CE9F8C3A-711C-7DFE-A5E4-DBD403B92A0E}"/>
              </a:ext>
            </a:extLst>
          </p:cNvPr>
          <p:cNvSpPr>
            <a:spLocks noGrp="1"/>
          </p:cNvSpPr>
          <p:nvPr>
            <p:ph type="sldNum" sz="quarter" idx="10"/>
          </p:nvPr>
        </p:nvSpPr>
        <p:spPr/>
        <p:txBody>
          <a:bodyPr/>
          <a:lstStyle/>
          <a:p>
            <a:fld id="{D31C4783-6A1E-47FF-80F2-0200089A9314}" type="slidenum">
              <a:rPr lang="nl-NL" smtClean="0"/>
              <a:t>7</a:t>
            </a:fld>
            <a:endParaRPr lang="nl-NL"/>
          </a:p>
        </p:txBody>
      </p:sp>
    </p:spTree>
    <p:extLst>
      <p:ext uri="{BB962C8B-B14F-4D97-AF65-F5344CB8AC3E}">
        <p14:creationId xmlns:p14="http://schemas.microsoft.com/office/powerpoint/2010/main" val="2564053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D4C81E-C137-E241-871D-9A219D35848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526686B-C415-8297-C827-2DF9573D289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7680EE3-16AF-643E-19DB-4795972E0B4A}"/>
              </a:ext>
            </a:extLst>
          </p:cNvPr>
          <p:cNvSpPr>
            <a:spLocks noGrp="1"/>
          </p:cNvSpPr>
          <p:nvPr>
            <p:ph type="body" idx="1"/>
          </p:nvPr>
        </p:nvSpPr>
        <p:spPr/>
        <p:txBody>
          <a:bodyPr/>
          <a:lstStyle/>
          <a:p>
            <a:r>
              <a:rPr lang="nl-NL" altLang="nl-NL" dirty="0"/>
              <a:t>DIA 8</a:t>
            </a:r>
          </a:p>
          <a:p>
            <a:r>
              <a:rPr lang="nl-NL" sz="1800" b="1" kern="0" dirty="0">
                <a:solidFill>
                  <a:srgbClr val="0070C0"/>
                </a:solidFill>
                <a:effectLst/>
                <a:latin typeface="Times New Roman" panose="02020603050405020304" pitchFamily="18" charset="0"/>
                <a:ea typeface="Times New Roman" panose="02020603050405020304" pitchFamily="18" charset="0"/>
              </a:rPr>
              <a:t>Bij onderwerp 2: Activiteiten die bijdragen aan de taalontwikkeling</a:t>
            </a:r>
            <a:r>
              <a:rPr lang="nl-NL" sz="1800" kern="0" dirty="0">
                <a:solidFill>
                  <a:srgbClr val="0070C0"/>
                </a:solidFill>
                <a:effectLst/>
                <a:latin typeface="Times New Roman" panose="02020603050405020304" pitchFamily="18" charset="0"/>
                <a:ea typeface="Times New Roman" panose="02020603050405020304" pitchFamily="18" charset="0"/>
              </a:rPr>
              <a:t> </a:t>
            </a:r>
            <a:endParaRPr lang="nl-NL" dirty="0"/>
          </a:p>
        </p:txBody>
      </p:sp>
      <p:sp>
        <p:nvSpPr>
          <p:cNvPr id="4" name="Tijdelijke aanduiding voor dianummer 3">
            <a:extLst>
              <a:ext uri="{FF2B5EF4-FFF2-40B4-BE49-F238E27FC236}">
                <a16:creationId xmlns:a16="http://schemas.microsoft.com/office/drawing/2014/main" id="{D84163B7-F2B2-270A-811C-2E0A85E24BF5}"/>
              </a:ext>
            </a:extLst>
          </p:cNvPr>
          <p:cNvSpPr>
            <a:spLocks noGrp="1"/>
          </p:cNvSpPr>
          <p:nvPr>
            <p:ph type="sldNum" sz="quarter" idx="10"/>
          </p:nvPr>
        </p:nvSpPr>
        <p:spPr/>
        <p:txBody>
          <a:bodyPr/>
          <a:lstStyle/>
          <a:p>
            <a:fld id="{D31C4783-6A1E-47FF-80F2-0200089A9314}" type="slidenum">
              <a:rPr lang="nl-NL" smtClean="0"/>
              <a:t>8</a:t>
            </a:fld>
            <a:endParaRPr lang="nl-NL"/>
          </a:p>
        </p:txBody>
      </p:sp>
    </p:spTree>
    <p:extLst>
      <p:ext uri="{BB962C8B-B14F-4D97-AF65-F5344CB8AC3E}">
        <p14:creationId xmlns:p14="http://schemas.microsoft.com/office/powerpoint/2010/main" val="1813995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DIA 9</a:t>
            </a:r>
          </a:p>
          <a:p>
            <a:r>
              <a:rPr lang="nl-NL" b="1" dirty="0"/>
              <a:t>Bij </a:t>
            </a:r>
            <a:r>
              <a:rPr lang="nl-NL" sz="1800" b="1" dirty="0">
                <a:solidFill>
                  <a:srgbClr val="0070C0"/>
                </a:solidFill>
                <a:effectLst/>
                <a:latin typeface="Aptos" panose="020B0004020202020204" pitchFamily="34" charset="0"/>
                <a:cs typeface="Times New Roman" panose="02020603050405020304" pitchFamily="18" charset="0"/>
              </a:rPr>
              <a:t>o</a:t>
            </a:r>
            <a:r>
              <a:rPr lang="nl-NL" sz="1800" b="1"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nderwerp 2: Activiteiten die bijdragen aan de taalontwikkeling</a:t>
            </a:r>
            <a:r>
              <a:rPr lang="nl-NL" sz="1800" dirty="0">
                <a:solidFill>
                  <a:srgbClr val="0070C0"/>
                </a:solidFill>
                <a:effectLst/>
                <a:latin typeface="Aptos" panose="020B0004020202020204" pitchFamily="34" charset="0"/>
                <a:ea typeface="Aptos" panose="020B0004020202020204" pitchFamily="34" charset="0"/>
                <a:cs typeface="Times New Roman" panose="02020603050405020304" pitchFamily="18" charset="0"/>
              </a:rPr>
              <a:t> </a:t>
            </a:r>
          </a:p>
          <a:p>
            <a:endParaRPr lang="nl-NL" dirty="0"/>
          </a:p>
          <a:p>
            <a:r>
              <a:rPr lang="nl-NL" dirty="0"/>
              <a:t>Als gastouders zelf moeite hebben met voorlezen: digitale prentenboeken en luisterboeken bieden uitkomst!</a:t>
            </a:r>
          </a:p>
        </p:txBody>
      </p:sp>
      <p:sp>
        <p:nvSpPr>
          <p:cNvPr id="4" name="Tijdelijke aanduiding voor dianummer 3"/>
          <p:cNvSpPr>
            <a:spLocks noGrp="1"/>
          </p:cNvSpPr>
          <p:nvPr>
            <p:ph type="sldNum" sz="quarter" idx="10"/>
          </p:nvPr>
        </p:nvSpPr>
        <p:spPr/>
        <p:txBody>
          <a:bodyPr/>
          <a:lstStyle/>
          <a:p>
            <a:fld id="{D31C4783-6A1E-47FF-80F2-0200089A9314}" type="slidenum">
              <a:rPr lang="nl-NL" smtClean="0"/>
              <a:t>9</a:t>
            </a:fld>
            <a:endParaRPr lang="nl-NL"/>
          </a:p>
        </p:txBody>
      </p:sp>
    </p:spTree>
    <p:extLst>
      <p:ext uri="{BB962C8B-B14F-4D97-AF65-F5344CB8AC3E}">
        <p14:creationId xmlns:p14="http://schemas.microsoft.com/office/powerpoint/2010/main" val="2084341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p>
        </p:txBody>
      </p:sp>
      <p:sp>
        <p:nvSpPr>
          <p:cNvPr id="4" name="Tijdelijke aanduiding voor datum 3">
            <a:extLst>
              <a:ext uri="{FF2B5EF4-FFF2-40B4-BE49-F238E27FC236}">
                <a16:creationId xmlns:a16="http://schemas.microsoft.com/office/drawing/2014/main" id="{277BCEEF-E176-D144-A564-E54AE7B50A0F}"/>
              </a:ext>
            </a:extLst>
          </p:cNvPr>
          <p:cNvSpPr>
            <a:spLocks noGrp="1"/>
          </p:cNvSpPr>
          <p:nvPr>
            <p:ph type="dt" sz="half" idx="10"/>
          </p:nvPr>
        </p:nvSpPr>
        <p:spPr/>
        <p:txBody>
          <a:bodyPr/>
          <a:lstStyle>
            <a:lvl1pPr>
              <a:defRPr/>
            </a:lvl1pPr>
          </a:lstStyle>
          <a:p>
            <a:pPr>
              <a:defRPr/>
            </a:pPr>
            <a:fld id="{AFE90516-0908-FA42-B990-2B434421731E}" type="datetimeFigureOut">
              <a:rPr lang="nl-NL"/>
              <a:pPr>
                <a:defRPr/>
              </a:pPr>
              <a:t>18-3-2025</a:t>
            </a:fld>
            <a:endParaRPr lang="nl-NL"/>
          </a:p>
        </p:txBody>
      </p:sp>
      <p:sp>
        <p:nvSpPr>
          <p:cNvPr id="5" name="Tijdelijke aanduiding voor voettekst 4">
            <a:extLst>
              <a:ext uri="{FF2B5EF4-FFF2-40B4-BE49-F238E27FC236}">
                <a16:creationId xmlns:a16="http://schemas.microsoft.com/office/drawing/2014/main" id="{5BEAE04B-19A1-6141-9471-B64BD526BE2C}"/>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EC9143B6-E11D-6045-9A30-359B4ECC285C}"/>
              </a:ext>
            </a:extLst>
          </p:cNvPr>
          <p:cNvSpPr>
            <a:spLocks noGrp="1"/>
          </p:cNvSpPr>
          <p:nvPr>
            <p:ph type="sldNum" sz="quarter" idx="12"/>
          </p:nvPr>
        </p:nvSpPr>
        <p:spPr/>
        <p:txBody>
          <a:bodyPr/>
          <a:lstStyle>
            <a:lvl1pPr>
              <a:defRPr/>
            </a:lvl1pPr>
          </a:lstStyle>
          <a:p>
            <a:pPr>
              <a:defRPr/>
            </a:pPr>
            <a:fld id="{FDF7BE4A-40E8-EF43-8084-063D547F2EE5}" type="slidenum">
              <a:rPr lang="nl-NL"/>
              <a:pPr>
                <a:defRPr/>
              </a:pPr>
              <a:t>‹nr.›</a:t>
            </a:fld>
            <a:endParaRPr lang="nl-NL"/>
          </a:p>
        </p:txBody>
      </p:sp>
    </p:spTree>
    <p:extLst>
      <p:ext uri="{BB962C8B-B14F-4D97-AF65-F5344CB8AC3E}">
        <p14:creationId xmlns:p14="http://schemas.microsoft.com/office/powerpoint/2010/main" val="29990882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09D4F19-813A-234F-B1F7-D9AE7ACFF82C}"/>
              </a:ext>
            </a:extLst>
          </p:cNvPr>
          <p:cNvSpPr>
            <a:spLocks noGrp="1"/>
          </p:cNvSpPr>
          <p:nvPr>
            <p:ph type="dt" sz="half" idx="10"/>
          </p:nvPr>
        </p:nvSpPr>
        <p:spPr/>
        <p:txBody>
          <a:bodyPr/>
          <a:lstStyle>
            <a:lvl1pPr>
              <a:defRPr/>
            </a:lvl1pPr>
          </a:lstStyle>
          <a:p>
            <a:pPr>
              <a:defRPr/>
            </a:pPr>
            <a:fld id="{501D04E8-6C94-F940-834A-0AFDD407B50B}" type="datetimeFigureOut">
              <a:rPr lang="nl-NL"/>
              <a:pPr>
                <a:defRPr/>
              </a:pPr>
              <a:t>18-3-2025</a:t>
            </a:fld>
            <a:endParaRPr lang="nl-NL"/>
          </a:p>
        </p:txBody>
      </p:sp>
      <p:sp>
        <p:nvSpPr>
          <p:cNvPr id="5" name="Tijdelijke aanduiding voor voettekst 4">
            <a:extLst>
              <a:ext uri="{FF2B5EF4-FFF2-40B4-BE49-F238E27FC236}">
                <a16:creationId xmlns:a16="http://schemas.microsoft.com/office/drawing/2014/main" id="{B37E09EF-937D-E94A-8C68-D51834DCC5ED}"/>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59F031F2-FB7A-CF4C-AFCE-F85B2B28C82E}"/>
              </a:ext>
            </a:extLst>
          </p:cNvPr>
          <p:cNvSpPr>
            <a:spLocks noGrp="1"/>
          </p:cNvSpPr>
          <p:nvPr>
            <p:ph type="sldNum" sz="quarter" idx="12"/>
          </p:nvPr>
        </p:nvSpPr>
        <p:spPr/>
        <p:txBody>
          <a:bodyPr/>
          <a:lstStyle>
            <a:lvl1pPr>
              <a:defRPr/>
            </a:lvl1pPr>
          </a:lstStyle>
          <a:p>
            <a:pPr>
              <a:defRPr/>
            </a:pPr>
            <a:fld id="{4F2700D1-A091-0145-84CE-18D147A3115D}" type="slidenum">
              <a:rPr lang="nl-NL"/>
              <a:pPr>
                <a:defRPr/>
              </a:pPr>
              <a:t>‹nr.›</a:t>
            </a:fld>
            <a:endParaRPr lang="nl-NL"/>
          </a:p>
        </p:txBody>
      </p:sp>
    </p:spTree>
    <p:extLst>
      <p:ext uri="{BB962C8B-B14F-4D97-AF65-F5344CB8AC3E}">
        <p14:creationId xmlns:p14="http://schemas.microsoft.com/office/powerpoint/2010/main" val="320195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CE15DB8-2034-324D-852C-C0ADD15F69EA}"/>
              </a:ext>
            </a:extLst>
          </p:cNvPr>
          <p:cNvSpPr>
            <a:spLocks noGrp="1"/>
          </p:cNvSpPr>
          <p:nvPr>
            <p:ph type="dt" sz="half" idx="10"/>
          </p:nvPr>
        </p:nvSpPr>
        <p:spPr/>
        <p:txBody>
          <a:bodyPr/>
          <a:lstStyle>
            <a:lvl1pPr>
              <a:defRPr/>
            </a:lvl1pPr>
          </a:lstStyle>
          <a:p>
            <a:pPr>
              <a:defRPr/>
            </a:pPr>
            <a:fld id="{A44A4D1B-4F42-CD42-BE2D-43409C24BB3B}" type="datetimeFigureOut">
              <a:rPr lang="nl-NL"/>
              <a:pPr>
                <a:defRPr/>
              </a:pPr>
              <a:t>18-3-2025</a:t>
            </a:fld>
            <a:endParaRPr lang="nl-NL"/>
          </a:p>
        </p:txBody>
      </p:sp>
      <p:sp>
        <p:nvSpPr>
          <p:cNvPr id="5" name="Tijdelijke aanduiding voor voettekst 4">
            <a:extLst>
              <a:ext uri="{FF2B5EF4-FFF2-40B4-BE49-F238E27FC236}">
                <a16:creationId xmlns:a16="http://schemas.microsoft.com/office/drawing/2014/main" id="{8E217A82-A2E9-154A-ACFC-CDCD3E01FA78}"/>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E80AB0F8-4B6A-A744-B338-F90B322C79B1}"/>
              </a:ext>
            </a:extLst>
          </p:cNvPr>
          <p:cNvSpPr>
            <a:spLocks noGrp="1"/>
          </p:cNvSpPr>
          <p:nvPr>
            <p:ph type="sldNum" sz="quarter" idx="12"/>
          </p:nvPr>
        </p:nvSpPr>
        <p:spPr/>
        <p:txBody>
          <a:bodyPr/>
          <a:lstStyle>
            <a:lvl1pPr>
              <a:defRPr/>
            </a:lvl1pPr>
          </a:lstStyle>
          <a:p>
            <a:pPr>
              <a:defRPr/>
            </a:pPr>
            <a:fld id="{8C9BD37C-75E5-C746-A794-9FB39370EE02}" type="slidenum">
              <a:rPr lang="nl-NL"/>
              <a:pPr>
                <a:defRPr/>
              </a:pPr>
              <a:t>‹nr.›</a:t>
            </a:fld>
            <a:endParaRPr lang="nl-NL"/>
          </a:p>
        </p:txBody>
      </p:sp>
    </p:spTree>
    <p:extLst>
      <p:ext uri="{BB962C8B-B14F-4D97-AF65-F5344CB8AC3E}">
        <p14:creationId xmlns:p14="http://schemas.microsoft.com/office/powerpoint/2010/main" val="2526671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D325E11-ACE1-1A44-AB34-31AD2A512111}"/>
              </a:ext>
            </a:extLst>
          </p:cNvPr>
          <p:cNvSpPr>
            <a:spLocks noGrp="1"/>
          </p:cNvSpPr>
          <p:nvPr>
            <p:ph type="dt" sz="half" idx="10"/>
          </p:nvPr>
        </p:nvSpPr>
        <p:spPr/>
        <p:txBody>
          <a:bodyPr/>
          <a:lstStyle>
            <a:lvl1pPr>
              <a:defRPr/>
            </a:lvl1pPr>
          </a:lstStyle>
          <a:p>
            <a:pPr>
              <a:defRPr/>
            </a:pPr>
            <a:fld id="{1A80A672-4D60-4344-BAB5-EFB380AF30C9}" type="datetimeFigureOut">
              <a:rPr lang="nl-NL"/>
              <a:pPr>
                <a:defRPr/>
              </a:pPr>
              <a:t>18-3-2025</a:t>
            </a:fld>
            <a:endParaRPr lang="nl-NL"/>
          </a:p>
        </p:txBody>
      </p:sp>
      <p:sp>
        <p:nvSpPr>
          <p:cNvPr id="5" name="Tijdelijke aanduiding voor voettekst 4">
            <a:extLst>
              <a:ext uri="{FF2B5EF4-FFF2-40B4-BE49-F238E27FC236}">
                <a16:creationId xmlns:a16="http://schemas.microsoft.com/office/drawing/2014/main" id="{336A163B-8DC3-854E-8FB9-E9C668035AD9}"/>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2633A3B2-6D17-5B4C-9D0D-9CE8CBC52686}"/>
              </a:ext>
            </a:extLst>
          </p:cNvPr>
          <p:cNvSpPr>
            <a:spLocks noGrp="1"/>
          </p:cNvSpPr>
          <p:nvPr>
            <p:ph type="sldNum" sz="quarter" idx="12"/>
          </p:nvPr>
        </p:nvSpPr>
        <p:spPr/>
        <p:txBody>
          <a:bodyPr/>
          <a:lstStyle>
            <a:lvl1pPr>
              <a:defRPr/>
            </a:lvl1pPr>
          </a:lstStyle>
          <a:p>
            <a:pPr>
              <a:defRPr/>
            </a:pPr>
            <a:fld id="{84C215EF-5F80-8547-A498-A3F1C9D4985D}" type="slidenum">
              <a:rPr lang="nl-NL"/>
              <a:pPr>
                <a:defRPr/>
              </a:pPr>
              <a:t>‹nr.›</a:t>
            </a:fld>
            <a:endParaRPr lang="nl-NL"/>
          </a:p>
        </p:txBody>
      </p:sp>
    </p:spTree>
    <p:extLst>
      <p:ext uri="{BB962C8B-B14F-4D97-AF65-F5344CB8AC3E}">
        <p14:creationId xmlns:p14="http://schemas.microsoft.com/office/powerpoint/2010/main" val="3714388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
        <p:nvSpPr>
          <p:cNvPr id="4" name="Tijdelijke aanduiding voor datum 3">
            <a:extLst>
              <a:ext uri="{FF2B5EF4-FFF2-40B4-BE49-F238E27FC236}">
                <a16:creationId xmlns:a16="http://schemas.microsoft.com/office/drawing/2014/main" id="{4160B1C2-D4CC-2542-96D7-E8E3E8F33FED}"/>
              </a:ext>
            </a:extLst>
          </p:cNvPr>
          <p:cNvSpPr>
            <a:spLocks noGrp="1"/>
          </p:cNvSpPr>
          <p:nvPr>
            <p:ph type="dt" sz="half" idx="10"/>
          </p:nvPr>
        </p:nvSpPr>
        <p:spPr/>
        <p:txBody>
          <a:bodyPr/>
          <a:lstStyle>
            <a:lvl1pPr>
              <a:defRPr/>
            </a:lvl1pPr>
          </a:lstStyle>
          <a:p>
            <a:pPr>
              <a:defRPr/>
            </a:pPr>
            <a:fld id="{75F48AAD-7A35-AD48-A7EA-E3134C034169}" type="datetimeFigureOut">
              <a:rPr lang="nl-NL"/>
              <a:pPr>
                <a:defRPr/>
              </a:pPr>
              <a:t>18-3-2025</a:t>
            </a:fld>
            <a:endParaRPr lang="nl-NL"/>
          </a:p>
        </p:txBody>
      </p:sp>
      <p:sp>
        <p:nvSpPr>
          <p:cNvPr id="5" name="Tijdelijke aanduiding voor voettekst 4">
            <a:extLst>
              <a:ext uri="{FF2B5EF4-FFF2-40B4-BE49-F238E27FC236}">
                <a16:creationId xmlns:a16="http://schemas.microsoft.com/office/drawing/2014/main" id="{1FF8994C-DC0D-E34A-B7DD-AE1166732203}"/>
              </a:ext>
            </a:extLst>
          </p:cNvPr>
          <p:cNvSpPr>
            <a:spLocks noGrp="1"/>
          </p:cNvSpPr>
          <p:nvPr>
            <p:ph type="ftr" sz="quarter" idx="11"/>
          </p:nvPr>
        </p:nvSpPr>
        <p:spPr/>
        <p:txBody>
          <a:bodyPr/>
          <a:lstStyle>
            <a:lvl1pPr>
              <a:defRPr/>
            </a:lvl1pPr>
          </a:lstStyle>
          <a:p>
            <a:pPr>
              <a:defRPr/>
            </a:pPr>
            <a:endParaRPr lang="nl-NL"/>
          </a:p>
        </p:txBody>
      </p:sp>
      <p:sp>
        <p:nvSpPr>
          <p:cNvPr id="6" name="Tijdelijke aanduiding voor dianummer 5">
            <a:extLst>
              <a:ext uri="{FF2B5EF4-FFF2-40B4-BE49-F238E27FC236}">
                <a16:creationId xmlns:a16="http://schemas.microsoft.com/office/drawing/2014/main" id="{5460FB7A-E7AE-AF47-A2C8-34772FB49E53}"/>
              </a:ext>
            </a:extLst>
          </p:cNvPr>
          <p:cNvSpPr>
            <a:spLocks noGrp="1"/>
          </p:cNvSpPr>
          <p:nvPr>
            <p:ph type="sldNum" sz="quarter" idx="12"/>
          </p:nvPr>
        </p:nvSpPr>
        <p:spPr/>
        <p:txBody>
          <a:bodyPr/>
          <a:lstStyle>
            <a:lvl1pPr>
              <a:defRPr/>
            </a:lvl1pPr>
          </a:lstStyle>
          <a:p>
            <a:pPr>
              <a:defRPr/>
            </a:pPr>
            <a:fld id="{2AE50004-7A07-2D4F-A1C1-6C23F6004F3E}" type="slidenum">
              <a:rPr lang="nl-NL"/>
              <a:pPr>
                <a:defRPr/>
              </a:pPr>
              <a:t>‹nr.›</a:t>
            </a:fld>
            <a:endParaRPr lang="nl-NL"/>
          </a:p>
        </p:txBody>
      </p:sp>
    </p:spTree>
    <p:extLst>
      <p:ext uri="{BB962C8B-B14F-4D97-AF65-F5344CB8AC3E}">
        <p14:creationId xmlns:p14="http://schemas.microsoft.com/office/powerpoint/2010/main" val="262829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838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72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3">
            <a:extLst>
              <a:ext uri="{FF2B5EF4-FFF2-40B4-BE49-F238E27FC236}">
                <a16:creationId xmlns:a16="http://schemas.microsoft.com/office/drawing/2014/main" id="{4F5BD722-75AC-034F-8072-73CDF84F7F4D}"/>
              </a:ext>
            </a:extLst>
          </p:cNvPr>
          <p:cNvSpPr>
            <a:spLocks noGrp="1"/>
          </p:cNvSpPr>
          <p:nvPr>
            <p:ph type="dt" sz="half" idx="10"/>
          </p:nvPr>
        </p:nvSpPr>
        <p:spPr/>
        <p:txBody>
          <a:bodyPr/>
          <a:lstStyle>
            <a:lvl1pPr>
              <a:defRPr/>
            </a:lvl1pPr>
          </a:lstStyle>
          <a:p>
            <a:pPr>
              <a:defRPr/>
            </a:pPr>
            <a:fld id="{D0F85EDA-F715-C647-9D8A-E9433400D54F}" type="datetimeFigureOut">
              <a:rPr lang="nl-NL"/>
              <a:pPr>
                <a:defRPr/>
              </a:pPr>
              <a:t>18-3-2025</a:t>
            </a:fld>
            <a:endParaRPr lang="nl-NL"/>
          </a:p>
        </p:txBody>
      </p:sp>
      <p:sp>
        <p:nvSpPr>
          <p:cNvPr id="6" name="Tijdelijke aanduiding voor voettekst 4">
            <a:extLst>
              <a:ext uri="{FF2B5EF4-FFF2-40B4-BE49-F238E27FC236}">
                <a16:creationId xmlns:a16="http://schemas.microsoft.com/office/drawing/2014/main" id="{C9C48107-8818-3849-9194-06B5AD4A3391}"/>
              </a:ext>
            </a:extLst>
          </p:cNvPr>
          <p:cNvSpPr>
            <a:spLocks noGrp="1"/>
          </p:cNvSpPr>
          <p:nvPr>
            <p:ph type="ftr" sz="quarter" idx="11"/>
          </p:nvPr>
        </p:nvSpPr>
        <p:spPr/>
        <p:txBody>
          <a:bodyPr/>
          <a:lstStyle>
            <a:lvl1pPr>
              <a:defRPr/>
            </a:lvl1pPr>
          </a:lstStyle>
          <a:p>
            <a:pPr>
              <a:defRPr/>
            </a:pPr>
            <a:endParaRPr lang="nl-NL"/>
          </a:p>
        </p:txBody>
      </p:sp>
      <p:sp>
        <p:nvSpPr>
          <p:cNvPr id="7" name="Tijdelijke aanduiding voor dianummer 5">
            <a:extLst>
              <a:ext uri="{FF2B5EF4-FFF2-40B4-BE49-F238E27FC236}">
                <a16:creationId xmlns:a16="http://schemas.microsoft.com/office/drawing/2014/main" id="{13C4C5A6-1746-1A4F-A791-C005D2D93002}"/>
              </a:ext>
            </a:extLst>
          </p:cNvPr>
          <p:cNvSpPr>
            <a:spLocks noGrp="1"/>
          </p:cNvSpPr>
          <p:nvPr>
            <p:ph type="sldNum" sz="quarter" idx="12"/>
          </p:nvPr>
        </p:nvSpPr>
        <p:spPr/>
        <p:txBody>
          <a:bodyPr/>
          <a:lstStyle>
            <a:lvl1pPr>
              <a:defRPr/>
            </a:lvl1pPr>
          </a:lstStyle>
          <a:p>
            <a:pPr>
              <a:defRPr/>
            </a:pPr>
            <a:fld id="{8EC59594-887C-1F4C-8B17-83018C8357A0}" type="slidenum">
              <a:rPr lang="nl-NL"/>
              <a:pPr>
                <a:defRPr/>
              </a:pPr>
              <a:t>‹nr.›</a:t>
            </a:fld>
            <a:endParaRPr lang="nl-NL"/>
          </a:p>
        </p:txBody>
      </p:sp>
    </p:spTree>
    <p:extLst>
      <p:ext uri="{BB962C8B-B14F-4D97-AF65-F5344CB8AC3E}">
        <p14:creationId xmlns:p14="http://schemas.microsoft.com/office/powerpoint/2010/main" val="4232057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3">
            <a:extLst>
              <a:ext uri="{FF2B5EF4-FFF2-40B4-BE49-F238E27FC236}">
                <a16:creationId xmlns:a16="http://schemas.microsoft.com/office/drawing/2014/main" id="{A9F4F412-EC04-694F-AAD3-4ECD4103B4CF}"/>
              </a:ext>
            </a:extLst>
          </p:cNvPr>
          <p:cNvSpPr>
            <a:spLocks noGrp="1"/>
          </p:cNvSpPr>
          <p:nvPr>
            <p:ph type="dt" sz="half" idx="10"/>
          </p:nvPr>
        </p:nvSpPr>
        <p:spPr/>
        <p:txBody>
          <a:bodyPr/>
          <a:lstStyle>
            <a:lvl1pPr>
              <a:defRPr/>
            </a:lvl1pPr>
          </a:lstStyle>
          <a:p>
            <a:pPr>
              <a:defRPr/>
            </a:pPr>
            <a:fld id="{C78C541C-BB1A-9749-B11D-8EA66612B743}" type="datetimeFigureOut">
              <a:rPr lang="nl-NL"/>
              <a:pPr>
                <a:defRPr/>
              </a:pPr>
              <a:t>18-3-2025</a:t>
            </a:fld>
            <a:endParaRPr lang="nl-NL"/>
          </a:p>
        </p:txBody>
      </p:sp>
      <p:sp>
        <p:nvSpPr>
          <p:cNvPr id="8" name="Tijdelijke aanduiding voor voettekst 4">
            <a:extLst>
              <a:ext uri="{FF2B5EF4-FFF2-40B4-BE49-F238E27FC236}">
                <a16:creationId xmlns:a16="http://schemas.microsoft.com/office/drawing/2014/main" id="{46051B32-7DCC-184C-A276-7E29D782C6F9}"/>
              </a:ext>
            </a:extLst>
          </p:cNvPr>
          <p:cNvSpPr>
            <a:spLocks noGrp="1"/>
          </p:cNvSpPr>
          <p:nvPr>
            <p:ph type="ftr" sz="quarter" idx="11"/>
          </p:nvPr>
        </p:nvSpPr>
        <p:spPr/>
        <p:txBody>
          <a:bodyPr/>
          <a:lstStyle>
            <a:lvl1pPr>
              <a:defRPr/>
            </a:lvl1pPr>
          </a:lstStyle>
          <a:p>
            <a:pPr>
              <a:defRPr/>
            </a:pPr>
            <a:endParaRPr lang="nl-NL"/>
          </a:p>
        </p:txBody>
      </p:sp>
      <p:sp>
        <p:nvSpPr>
          <p:cNvPr id="9" name="Tijdelijke aanduiding voor dianummer 5">
            <a:extLst>
              <a:ext uri="{FF2B5EF4-FFF2-40B4-BE49-F238E27FC236}">
                <a16:creationId xmlns:a16="http://schemas.microsoft.com/office/drawing/2014/main" id="{1B93C8AB-1BF5-D148-BEA5-65418AFB366F}"/>
              </a:ext>
            </a:extLst>
          </p:cNvPr>
          <p:cNvSpPr>
            <a:spLocks noGrp="1"/>
          </p:cNvSpPr>
          <p:nvPr>
            <p:ph type="sldNum" sz="quarter" idx="12"/>
          </p:nvPr>
        </p:nvSpPr>
        <p:spPr/>
        <p:txBody>
          <a:bodyPr/>
          <a:lstStyle>
            <a:lvl1pPr>
              <a:defRPr/>
            </a:lvl1pPr>
          </a:lstStyle>
          <a:p>
            <a:pPr>
              <a:defRPr/>
            </a:pPr>
            <a:fld id="{64506F48-12AC-6640-8CF1-2782CD74E925}" type="slidenum">
              <a:rPr lang="nl-NL"/>
              <a:pPr>
                <a:defRPr/>
              </a:pPr>
              <a:t>‹nr.›</a:t>
            </a:fld>
            <a:endParaRPr lang="nl-NL"/>
          </a:p>
        </p:txBody>
      </p:sp>
    </p:spTree>
    <p:extLst>
      <p:ext uri="{BB962C8B-B14F-4D97-AF65-F5344CB8AC3E}">
        <p14:creationId xmlns:p14="http://schemas.microsoft.com/office/powerpoint/2010/main" val="1966579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3">
            <a:extLst>
              <a:ext uri="{FF2B5EF4-FFF2-40B4-BE49-F238E27FC236}">
                <a16:creationId xmlns:a16="http://schemas.microsoft.com/office/drawing/2014/main" id="{E58E1CCB-48CA-0B49-A88E-EF8CA51F0282}"/>
              </a:ext>
            </a:extLst>
          </p:cNvPr>
          <p:cNvSpPr>
            <a:spLocks noGrp="1"/>
          </p:cNvSpPr>
          <p:nvPr>
            <p:ph type="dt" sz="half" idx="10"/>
          </p:nvPr>
        </p:nvSpPr>
        <p:spPr/>
        <p:txBody>
          <a:bodyPr/>
          <a:lstStyle>
            <a:lvl1pPr>
              <a:defRPr/>
            </a:lvl1pPr>
          </a:lstStyle>
          <a:p>
            <a:pPr>
              <a:defRPr/>
            </a:pPr>
            <a:fld id="{AAA325DD-4C35-594F-81B0-FF448CA124BF}" type="datetimeFigureOut">
              <a:rPr lang="nl-NL"/>
              <a:pPr>
                <a:defRPr/>
              </a:pPr>
              <a:t>18-3-2025</a:t>
            </a:fld>
            <a:endParaRPr lang="nl-NL"/>
          </a:p>
        </p:txBody>
      </p:sp>
      <p:sp>
        <p:nvSpPr>
          <p:cNvPr id="4" name="Tijdelijke aanduiding voor voettekst 4">
            <a:extLst>
              <a:ext uri="{FF2B5EF4-FFF2-40B4-BE49-F238E27FC236}">
                <a16:creationId xmlns:a16="http://schemas.microsoft.com/office/drawing/2014/main" id="{5533CAFF-D866-6047-A766-E3065C84AE89}"/>
              </a:ext>
            </a:extLst>
          </p:cNvPr>
          <p:cNvSpPr>
            <a:spLocks noGrp="1"/>
          </p:cNvSpPr>
          <p:nvPr>
            <p:ph type="ftr" sz="quarter" idx="11"/>
          </p:nvPr>
        </p:nvSpPr>
        <p:spPr/>
        <p:txBody>
          <a:bodyPr/>
          <a:lstStyle>
            <a:lvl1pPr>
              <a:defRPr/>
            </a:lvl1pPr>
          </a:lstStyle>
          <a:p>
            <a:pPr>
              <a:defRPr/>
            </a:pPr>
            <a:endParaRPr lang="nl-NL"/>
          </a:p>
        </p:txBody>
      </p:sp>
      <p:sp>
        <p:nvSpPr>
          <p:cNvPr id="5" name="Tijdelijke aanduiding voor dianummer 5">
            <a:extLst>
              <a:ext uri="{FF2B5EF4-FFF2-40B4-BE49-F238E27FC236}">
                <a16:creationId xmlns:a16="http://schemas.microsoft.com/office/drawing/2014/main" id="{CE765FA7-3C3F-3E44-8DD4-9BB1B6A8CE6C}"/>
              </a:ext>
            </a:extLst>
          </p:cNvPr>
          <p:cNvSpPr>
            <a:spLocks noGrp="1"/>
          </p:cNvSpPr>
          <p:nvPr>
            <p:ph type="sldNum" sz="quarter" idx="12"/>
          </p:nvPr>
        </p:nvSpPr>
        <p:spPr/>
        <p:txBody>
          <a:bodyPr/>
          <a:lstStyle>
            <a:lvl1pPr>
              <a:defRPr/>
            </a:lvl1pPr>
          </a:lstStyle>
          <a:p>
            <a:pPr>
              <a:defRPr/>
            </a:pPr>
            <a:fld id="{B1FEDED0-3EC5-6641-8AB8-2E85984CA1D8}" type="slidenum">
              <a:rPr lang="nl-NL"/>
              <a:pPr>
                <a:defRPr/>
              </a:pPr>
              <a:t>‹nr.›</a:t>
            </a:fld>
            <a:endParaRPr lang="nl-NL"/>
          </a:p>
        </p:txBody>
      </p:sp>
    </p:spTree>
    <p:extLst>
      <p:ext uri="{BB962C8B-B14F-4D97-AF65-F5344CB8AC3E}">
        <p14:creationId xmlns:p14="http://schemas.microsoft.com/office/powerpoint/2010/main" val="3787139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3">
            <a:extLst>
              <a:ext uri="{FF2B5EF4-FFF2-40B4-BE49-F238E27FC236}">
                <a16:creationId xmlns:a16="http://schemas.microsoft.com/office/drawing/2014/main" id="{9B69D48C-6B65-AB46-A3C0-5E027F314F4D}"/>
              </a:ext>
            </a:extLst>
          </p:cNvPr>
          <p:cNvSpPr>
            <a:spLocks noGrp="1"/>
          </p:cNvSpPr>
          <p:nvPr>
            <p:ph type="dt" sz="half" idx="10"/>
          </p:nvPr>
        </p:nvSpPr>
        <p:spPr/>
        <p:txBody>
          <a:bodyPr/>
          <a:lstStyle>
            <a:lvl1pPr>
              <a:defRPr/>
            </a:lvl1pPr>
          </a:lstStyle>
          <a:p>
            <a:pPr>
              <a:defRPr/>
            </a:pPr>
            <a:fld id="{7E56BDA1-DB25-8242-895D-21E89845452B}" type="datetimeFigureOut">
              <a:rPr lang="nl-NL"/>
              <a:pPr>
                <a:defRPr/>
              </a:pPr>
              <a:t>18-3-2025</a:t>
            </a:fld>
            <a:endParaRPr lang="nl-NL"/>
          </a:p>
        </p:txBody>
      </p:sp>
      <p:sp>
        <p:nvSpPr>
          <p:cNvPr id="3" name="Tijdelijke aanduiding voor voettekst 4">
            <a:extLst>
              <a:ext uri="{FF2B5EF4-FFF2-40B4-BE49-F238E27FC236}">
                <a16:creationId xmlns:a16="http://schemas.microsoft.com/office/drawing/2014/main" id="{90D4728E-A7EF-5446-8AD0-2531044A6020}"/>
              </a:ext>
            </a:extLst>
          </p:cNvPr>
          <p:cNvSpPr>
            <a:spLocks noGrp="1"/>
          </p:cNvSpPr>
          <p:nvPr>
            <p:ph type="ftr" sz="quarter" idx="11"/>
          </p:nvPr>
        </p:nvSpPr>
        <p:spPr/>
        <p:txBody>
          <a:bodyPr/>
          <a:lstStyle>
            <a:lvl1pPr>
              <a:defRPr/>
            </a:lvl1pPr>
          </a:lstStyle>
          <a:p>
            <a:pPr>
              <a:defRPr/>
            </a:pPr>
            <a:endParaRPr lang="nl-NL"/>
          </a:p>
        </p:txBody>
      </p:sp>
      <p:sp>
        <p:nvSpPr>
          <p:cNvPr id="4" name="Tijdelijke aanduiding voor dianummer 5">
            <a:extLst>
              <a:ext uri="{FF2B5EF4-FFF2-40B4-BE49-F238E27FC236}">
                <a16:creationId xmlns:a16="http://schemas.microsoft.com/office/drawing/2014/main" id="{7B698397-31C3-A04A-8320-C8BCDB0697EC}"/>
              </a:ext>
            </a:extLst>
          </p:cNvPr>
          <p:cNvSpPr>
            <a:spLocks noGrp="1"/>
          </p:cNvSpPr>
          <p:nvPr>
            <p:ph type="sldNum" sz="quarter" idx="12"/>
          </p:nvPr>
        </p:nvSpPr>
        <p:spPr/>
        <p:txBody>
          <a:bodyPr/>
          <a:lstStyle>
            <a:lvl1pPr>
              <a:defRPr/>
            </a:lvl1pPr>
          </a:lstStyle>
          <a:p>
            <a:pPr>
              <a:defRPr/>
            </a:pPr>
            <a:fld id="{C7DD62A6-5C5B-744A-BB5E-704E1C1188E7}" type="slidenum">
              <a:rPr lang="nl-NL"/>
              <a:pPr>
                <a:defRPr/>
              </a:pPr>
              <a:t>‹nr.›</a:t>
            </a:fld>
            <a:endParaRPr lang="nl-NL"/>
          </a:p>
        </p:txBody>
      </p:sp>
    </p:spTree>
    <p:extLst>
      <p:ext uri="{BB962C8B-B14F-4D97-AF65-F5344CB8AC3E}">
        <p14:creationId xmlns:p14="http://schemas.microsoft.com/office/powerpoint/2010/main" val="3615067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3">
            <a:extLst>
              <a:ext uri="{FF2B5EF4-FFF2-40B4-BE49-F238E27FC236}">
                <a16:creationId xmlns:a16="http://schemas.microsoft.com/office/drawing/2014/main" id="{C486F22F-D605-4947-82EA-6DCCCB02D172}"/>
              </a:ext>
            </a:extLst>
          </p:cNvPr>
          <p:cNvSpPr>
            <a:spLocks noGrp="1"/>
          </p:cNvSpPr>
          <p:nvPr>
            <p:ph type="dt" sz="half" idx="10"/>
          </p:nvPr>
        </p:nvSpPr>
        <p:spPr/>
        <p:txBody>
          <a:bodyPr/>
          <a:lstStyle>
            <a:lvl1pPr>
              <a:defRPr/>
            </a:lvl1pPr>
          </a:lstStyle>
          <a:p>
            <a:pPr>
              <a:defRPr/>
            </a:pPr>
            <a:fld id="{4B3AB88F-5510-A644-B2C7-B30AEC7ED7CA}" type="datetimeFigureOut">
              <a:rPr lang="nl-NL"/>
              <a:pPr>
                <a:defRPr/>
              </a:pPr>
              <a:t>18-3-2025</a:t>
            </a:fld>
            <a:endParaRPr lang="nl-NL"/>
          </a:p>
        </p:txBody>
      </p:sp>
      <p:sp>
        <p:nvSpPr>
          <p:cNvPr id="6" name="Tijdelijke aanduiding voor voettekst 4">
            <a:extLst>
              <a:ext uri="{FF2B5EF4-FFF2-40B4-BE49-F238E27FC236}">
                <a16:creationId xmlns:a16="http://schemas.microsoft.com/office/drawing/2014/main" id="{E05A7C15-827C-8B46-8AFC-5C7546A2BE0C}"/>
              </a:ext>
            </a:extLst>
          </p:cNvPr>
          <p:cNvSpPr>
            <a:spLocks noGrp="1"/>
          </p:cNvSpPr>
          <p:nvPr>
            <p:ph type="ftr" sz="quarter" idx="11"/>
          </p:nvPr>
        </p:nvSpPr>
        <p:spPr/>
        <p:txBody>
          <a:bodyPr/>
          <a:lstStyle>
            <a:lvl1pPr>
              <a:defRPr/>
            </a:lvl1pPr>
          </a:lstStyle>
          <a:p>
            <a:pPr>
              <a:defRPr/>
            </a:pPr>
            <a:endParaRPr lang="nl-NL"/>
          </a:p>
        </p:txBody>
      </p:sp>
      <p:sp>
        <p:nvSpPr>
          <p:cNvPr id="7" name="Tijdelijke aanduiding voor dianummer 5">
            <a:extLst>
              <a:ext uri="{FF2B5EF4-FFF2-40B4-BE49-F238E27FC236}">
                <a16:creationId xmlns:a16="http://schemas.microsoft.com/office/drawing/2014/main" id="{CE90BE4B-1DAD-F241-A8D4-1A0128733ED5}"/>
              </a:ext>
            </a:extLst>
          </p:cNvPr>
          <p:cNvSpPr>
            <a:spLocks noGrp="1"/>
          </p:cNvSpPr>
          <p:nvPr>
            <p:ph type="sldNum" sz="quarter" idx="12"/>
          </p:nvPr>
        </p:nvSpPr>
        <p:spPr/>
        <p:txBody>
          <a:bodyPr/>
          <a:lstStyle>
            <a:lvl1pPr>
              <a:defRPr/>
            </a:lvl1pPr>
          </a:lstStyle>
          <a:p>
            <a:pPr>
              <a:defRPr/>
            </a:pPr>
            <a:fld id="{C92F1A84-CC14-9F49-B0C7-BCC88212AA46}" type="slidenum">
              <a:rPr lang="nl-NL"/>
              <a:pPr>
                <a:defRPr/>
              </a:pPr>
              <a:t>‹nr.›</a:t>
            </a:fld>
            <a:endParaRPr lang="nl-NL"/>
          </a:p>
        </p:txBody>
      </p:sp>
    </p:spTree>
    <p:extLst>
      <p:ext uri="{BB962C8B-B14F-4D97-AF65-F5344CB8AC3E}">
        <p14:creationId xmlns:p14="http://schemas.microsoft.com/office/powerpoint/2010/main" val="2022513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afbeelding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l-NL" noProof="0"/>
              <a:t>Klik op het pictogram als u een afbeelding wilt toevoegen</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3">
            <a:extLst>
              <a:ext uri="{FF2B5EF4-FFF2-40B4-BE49-F238E27FC236}">
                <a16:creationId xmlns:a16="http://schemas.microsoft.com/office/drawing/2014/main" id="{5F037617-BF6E-F34D-976E-3AF78B4DCF91}"/>
              </a:ext>
            </a:extLst>
          </p:cNvPr>
          <p:cNvSpPr>
            <a:spLocks noGrp="1"/>
          </p:cNvSpPr>
          <p:nvPr>
            <p:ph type="dt" sz="half" idx="10"/>
          </p:nvPr>
        </p:nvSpPr>
        <p:spPr/>
        <p:txBody>
          <a:bodyPr/>
          <a:lstStyle>
            <a:lvl1pPr>
              <a:defRPr/>
            </a:lvl1pPr>
          </a:lstStyle>
          <a:p>
            <a:pPr>
              <a:defRPr/>
            </a:pPr>
            <a:fld id="{9749B712-C5EF-9343-B715-90A4CEB30832}" type="datetimeFigureOut">
              <a:rPr lang="nl-NL"/>
              <a:pPr>
                <a:defRPr/>
              </a:pPr>
              <a:t>18-3-2025</a:t>
            </a:fld>
            <a:endParaRPr lang="nl-NL"/>
          </a:p>
        </p:txBody>
      </p:sp>
      <p:sp>
        <p:nvSpPr>
          <p:cNvPr id="6" name="Tijdelijke aanduiding voor voettekst 4">
            <a:extLst>
              <a:ext uri="{FF2B5EF4-FFF2-40B4-BE49-F238E27FC236}">
                <a16:creationId xmlns:a16="http://schemas.microsoft.com/office/drawing/2014/main" id="{8B519495-B0E9-CB4C-AB4D-3F016C176DF5}"/>
              </a:ext>
            </a:extLst>
          </p:cNvPr>
          <p:cNvSpPr>
            <a:spLocks noGrp="1"/>
          </p:cNvSpPr>
          <p:nvPr>
            <p:ph type="ftr" sz="quarter" idx="11"/>
          </p:nvPr>
        </p:nvSpPr>
        <p:spPr/>
        <p:txBody>
          <a:bodyPr/>
          <a:lstStyle>
            <a:lvl1pPr>
              <a:defRPr/>
            </a:lvl1pPr>
          </a:lstStyle>
          <a:p>
            <a:pPr>
              <a:defRPr/>
            </a:pPr>
            <a:endParaRPr lang="nl-NL"/>
          </a:p>
        </p:txBody>
      </p:sp>
      <p:sp>
        <p:nvSpPr>
          <p:cNvPr id="7" name="Tijdelijke aanduiding voor dianummer 5">
            <a:extLst>
              <a:ext uri="{FF2B5EF4-FFF2-40B4-BE49-F238E27FC236}">
                <a16:creationId xmlns:a16="http://schemas.microsoft.com/office/drawing/2014/main" id="{BA309D93-1406-D04B-BA51-0F742DFAED86}"/>
              </a:ext>
            </a:extLst>
          </p:cNvPr>
          <p:cNvSpPr>
            <a:spLocks noGrp="1"/>
          </p:cNvSpPr>
          <p:nvPr>
            <p:ph type="sldNum" sz="quarter" idx="12"/>
          </p:nvPr>
        </p:nvSpPr>
        <p:spPr/>
        <p:txBody>
          <a:bodyPr/>
          <a:lstStyle>
            <a:lvl1pPr>
              <a:defRPr/>
            </a:lvl1pPr>
          </a:lstStyle>
          <a:p>
            <a:pPr>
              <a:defRPr/>
            </a:pPr>
            <a:fld id="{68007A86-BED2-174A-A23E-E82C1F2824A6}" type="slidenum">
              <a:rPr lang="nl-NL"/>
              <a:pPr>
                <a:defRPr/>
              </a:pPr>
              <a:t>‹nr.›</a:t>
            </a:fld>
            <a:endParaRPr lang="nl-NL"/>
          </a:p>
        </p:txBody>
      </p:sp>
    </p:spTree>
    <p:extLst>
      <p:ext uri="{BB962C8B-B14F-4D97-AF65-F5344CB8AC3E}">
        <p14:creationId xmlns:p14="http://schemas.microsoft.com/office/powerpoint/2010/main" val="851507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jdelijke aanduiding voor titel 1">
            <a:extLst>
              <a:ext uri="{FF2B5EF4-FFF2-40B4-BE49-F238E27FC236}">
                <a16:creationId xmlns:a16="http://schemas.microsoft.com/office/drawing/2014/main" id="{46FD6A9A-187F-8843-9606-0C40B3AE18A2}"/>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NL" altLang="nl-NL"/>
              <a:t>Klik om stijl te bewerken</a:t>
            </a:r>
          </a:p>
        </p:txBody>
      </p:sp>
      <p:sp>
        <p:nvSpPr>
          <p:cNvPr id="1027" name="Tijdelijke aanduiding voor tekst 2">
            <a:extLst>
              <a:ext uri="{FF2B5EF4-FFF2-40B4-BE49-F238E27FC236}">
                <a16:creationId xmlns:a16="http://schemas.microsoft.com/office/drawing/2014/main" id="{F49154D4-B7D1-A244-8D0F-8A7F2589FE8D}"/>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nl-NL"/>
              <a:t>Klikken om de tekststijl van het model te bewerken</a:t>
            </a:r>
          </a:p>
          <a:p>
            <a:pPr lvl="1"/>
            <a:r>
              <a:rPr lang="nl-NL" altLang="nl-NL"/>
              <a:t>Tweede niveau</a:t>
            </a:r>
          </a:p>
          <a:p>
            <a:pPr lvl="2"/>
            <a:r>
              <a:rPr lang="nl-NL" altLang="nl-NL"/>
              <a:t>Derde niveau</a:t>
            </a:r>
          </a:p>
          <a:p>
            <a:pPr lvl="3"/>
            <a:r>
              <a:rPr lang="nl-NL" altLang="nl-NL"/>
              <a:t>Vierde niveau</a:t>
            </a:r>
          </a:p>
          <a:p>
            <a:pPr lvl="4"/>
            <a:r>
              <a:rPr lang="nl-NL" altLang="nl-NL"/>
              <a:t>Vijfde niveau</a:t>
            </a:r>
          </a:p>
        </p:txBody>
      </p:sp>
      <p:sp>
        <p:nvSpPr>
          <p:cNvPr id="4" name="Tijdelijke aanduiding voor datum 3">
            <a:extLst>
              <a:ext uri="{FF2B5EF4-FFF2-40B4-BE49-F238E27FC236}">
                <a16:creationId xmlns:a16="http://schemas.microsoft.com/office/drawing/2014/main" id="{5BA5FD3E-06DE-2D46-B2EB-67CADDADBE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E11C36FE-F4CA-3646-A70E-FE19BF58938D}" type="datetimeFigureOut">
              <a:rPr lang="nl-NL"/>
              <a:pPr>
                <a:defRPr/>
              </a:pPr>
              <a:t>18-3-2025</a:t>
            </a:fld>
            <a:endParaRPr lang="nl-NL"/>
          </a:p>
        </p:txBody>
      </p:sp>
      <p:sp>
        <p:nvSpPr>
          <p:cNvPr id="5" name="Tijdelijke aanduiding voor voettekst 4">
            <a:extLst>
              <a:ext uri="{FF2B5EF4-FFF2-40B4-BE49-F238E27FC236}">
                <a16:creationId xmlns:a16="http://schemas.microsoft.com/office/drawing/2014/main" id="{30598561-6DBD-DD42-A049-02BD3DE3D9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nl-NL"/>
          </a:p>
        </p:txBody>
      </p:sp>
      <p:sp>
        <p:nvSpPr>
          <p:cNvPr id="6" name="Tijdelijke aanduiding voor dianummer 5">
            <a:extLst>
              <a:ext uri="{FF2B5EF4-FFF2-40B4-BE49-F238E27FC236}">
                <a16:creationId xmlns:a16="http://schemas.microsoft.com/office/drawing/2014/main" id="{22933E6D-22D8-5B44-99BC-3F8C7DD1AD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9445F71E-423D-1E44-8107-803C522F37B1}" type="slidenum">
              <a:rPr lang="nl-NL"/>
              <a:pPr>
                <a:defRPr/>
              </a:pPr>
              <a:t>‹nr.›</a:t>
            </a:fld>
            <a:endParaRPr lang="nl-N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hyperlink" Target="https://youtu.be/fMLZHXkJ6j4"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hyperlink" Target="https://www.boekstartpro.nl/home/bibliotheken/meertaligheid.html"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hyperlink" Target="https://www.boekstartpro.nl/dam/bestanden/voorlezen/boekstart-gastouderfolderdigitaaldef.pdf"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jpg"/><Relationship Id="rId7"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www.jeugdbibliotheek.nl/" TargetMode="External"/><Relationship Id="rId5" Type="http://schemas.openxmlformats.org/officeDocument/2006/relationships/hyperlink" Target="https://www.boekstart.nl/boekentips/boekentips.html" TargetMode="External"/><Relationship Id="rId4" Type="http://schemas.openxmlformats.org/officeDocument/2006/relationships/hyperlink" Target="https://www.boekstartpro.nl/home/kinderopvang/boekideeen--werken-met-boeken-op-de-groep.htm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hyperlink" Target="https://www.youtube.com/watch?v=WuYn9dAmUFY"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7493036-6F23-AB4A-95C5-D2A24B1DCC50}"/>
              </a:ext>
            </a:extLst>
          </p:cNvPr>
          <p:cNvSpPr/>
          <p:nvPr/>
        </p:nvSpPr>
        <p:spPr>
          <a:xfrm>
            <a:off x="0" y="0"/>
            <a:ext cx="9907588" cy="45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nl-NL" dirty="0"/>
          </a:p>
        </p:txBody>
      </p:sp>
      <p:sp>
        <p:nvSpPr>
          <p:cNvPr id="2050" name="Titel 1">
            <a:extLst>
              <a:ext uri="{FF2B5EF4-FFF2-40B4-BE49-F238E27FC236}">
                <a16:creationId xmlns:a16="http://schemas.microsoft.com/office/drawing/2014/main" id="{D951C43A-F4D4-E141-BFF4-DBC8B0E57066}"/>
              </a:ext>
            </a:extLst>
          </p:cNvPr>
          <p:cNvSpPr>
            <a:spLocks noGrp="1" noChangeArrowheads="1"/>
          </p:cNvSpPr>
          <p:nvPr>
            <p:ph type="ctrTitle"/>
          </p:nvPr>
        </p:nvSpPr>
        <p:spPr>
          <a:xfrm>
            <a:off x="720725" y="1331913"/>
            <a:ext cx="8382000" cy="2821633"/>
          </a:xfrm>
        </p:spPr>
        <p:txBody>
          <a:bodyPr lIns="0" tIns="0" rIns="0" bIns="0" anchor="t"/>
          <a:lstStyle/>
          <a:p>
            <a:pPr algn="l"/>
            <a:r>
              <a:rPr lang="nl-NL" altLang="nl-NL" b="1" dirty="0">
                <a:solidFill>
                  <a:schemeClr val="bg1"/>
                </a:solidFill>
                <a:latin typeface="Arial" panose="020B0604020202020204" pitchFamily="34" charset="0"/>
                <a:cs typeface="Arial" panose="020B0604020202020204" pitchFamily="34" charset="0"/>
              </a:rPr>
              <a:t>Voorlezen</a:t>
            </a:r>
            <a:br>
              <a:rPr lang="nl-NL" altLang="nl-NL" b="1" dirty="0">
                <a:solidFill>
                  <a:schemeClr val="bg1"/>
                </a:solidFill>
                <a:latin typeface="Arial" panose="020B0604020202020204" pitchFamily="34" charset="0"/>
                <a:cs typeface="Arial" panose="020B0604020202020204" pitchFamily="34" charset="0"/>
              </a:rPr>
            </a:br>
            <a:r>
              <a:rPr lang="nl-NL" altLang="nl-NL" b="1" dirty="0">
                <a:solidFill>
                  <a:schemeClr val="bg1"/>
                </a:solidFill>
                <a:latin typeface="Arial" panose="020B0604020202020204" pitchFamily="34" charset="0"/>
                <a:cs typeface="Arial" panose="020B0604020202020204" pitchFamily="34" charset="0"/>
              </a:rPr>
              <a:t>in de gastouderopvang</a:t>
            </a:r>
          </a:p>
        </p:txBody>
      </p:sp>
      <p:pic>
        <p:nvPicPr>
          <p:cNvPr id="2051" name="Afbeelding 4">
            <a:extLst>
              <a:ext uri="{FF2B5EF4-FFF2-40B4-BE49-F238E27FC236}">
                <a16:creationId xmlns:a16="http://schemas.microsoft.com/office/drawing/2014/main" id="{8C4AEFB8-37F0-5444-86D6-F453D306A174}"/>
              </a:ext>
            </a:extLst>
          </p:cNvPr>
          <p:cNvPicPr>
            <a:picLocks noChangeAspect="1" noChangeArrowheads="1"/>
          </p:cNvPicPr>
          <p:nvPr/>
        </p:nvPicPr>
        <p:blipFill>
          <a:blip r:embed="rId3"/>
          <a:srcRect/>
          <a:stretch/>
        </p:blipFill>
        <p:spPr bwMode="auto">
          <a:xfrm>
            <a:off x="9907588" y="1038"/>
            <a:ext cx="2284412" cy="6855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Titel 1">
            <a:extLst>
              <a:ext uri="{FF2B5EF4-FFF2-40B4-BE49-F238E27FC236}">
                <a16:creationId xmlns:a16="http://schemas.microsoft.com/office/drawing/2014/main" id="{323C4AC2-7FEF-C94C-8B11-35851EA4FD31}"/>
              </a:ext>
            </a:extLst>
          </p:cNvPr>
          <p:cNvSpPr txBox="1">
            <a:spLocks noChangeArrowheads="1"/>
          </p:cNvSpPr>
          <p:nvPr/>
        </p:nvSpPr>
        <p:spPr bwMode="auto">
          <a:xfrm>
            <a:off x="720725" y="738188"/>
            <a:ext cx="83820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2100" dirty="0">
                <a:solidFill>
                  <a:schemeClr val="bg1"/>
                </a:solidFill>
                <a:latin typeface="Arial" panose="020B0604020202020204" pitchFamily="34" charset="0"/>
                <a:cs typeface="Arial" panose="020B0604020202020204" pitchFamily="34" charset="0"/>
              </a:rPr>
              <a:t>DEEL B</a:t>
            </a:r>
          </a:p>
        </p:txBody>
      </p:sp>
      <p:sp>
        <p:nvSpPr>
          <p:cNvPr id="2054" name="Titel 1">
            <a:extLst>
              <a:ext uri="{FF2B5EF4-FFF2-40B4-BE49-F238E27FC236}">
                <a16:creationId xmlns:a16="http://schemas.microsoft.com/office/drawing/2014/main" id="{AEBEE971-C083-4F4D-B2C8-C3BE3702A08F}"/>
              </a:ext>
            </a:extLst>
          </p:cNvPr>
          <p:cNvSpPr txBox="1">
            <a:spLocks noChangeArrowheads="1"/>
          </p:cNvSpPr>
          <p:nvPr/>
        </p:nvSpPr>
        <p:spPr bwMode="auto">
          <a:xfrm>
            <a:off x="720725" y="5954713"/>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a:p>
            <a:pPr eaLnBrk="1" hangingPunct="1">
              <a:lnSpc>
                <a:spcPct val="90000"/>
              </a:lnSpc>
            </a:pPr>
            <a:endParaRPr lang="nl-NL" altLang="nl-NL" sz="1300" dirty="0">
              <a:solidFill>
                <a:schemeClr val="tx2"/>
              </a:solidFill>
              <a:latin typeface="Arial" panose="020B0604020202020204" pitchFamily="34" charset="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Afbeelding 4">
            <a:extLst>
              <a:ext uri="{FF2B5EF4-FFF2-40B4-BE49-F238E27FC236}">
                <a16:creationId xmlns:a16="http://schemas.microsoft.com/office/drawing/2014/main" id="{284861B2-E74B-3A4F-A39B-D375A376D39D}"/>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907FD9FE-5D29-3C45-80DE-16745F857A9F}"/>
              </a:ext>
            </a:extLst>
          </p:cNvPr>
          <p:cNvSpPr txBox="1">
            <a:spLocks noChangeArrowheads="1"/>
          </p:cNvSpPr>
          <p:nvPr/>
        </p:nvSpPr>
        <p:spPr bwMode="auto">
          <a:xfrm>
            <a:off x="427703" y="738188"/>
            <a:ext cx="10318085" cy="533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err="1">
                <a:solidFill>
                  <a:schemeClr val="accent1"/>
                </a:solidFill>
                <a:latin typeface="Arial" panose="020B0604020202020204" pitchFamily="34" charset="0"/>
                <a:cs typeface="Arial" panose="020B0604020202020204" pitchFamily="34" charset="0"/>
              </a:rPr>
              <a:t>Fiet</a:t>
            </a:r>
            <a:r>
              <a:rPr lang="nl-NL" altLang="nl-NL" sz="3600" b="1" dirty="0">
                <a:solidFill>
                  <a:schemeClr val="accent1"/>
                </a:solidFill>
                <a:latin typeface="Arial" panose="020B0604020202020204" pitchFamily="34" charset="0"/>
                <a:cs typeface="Arial" panose="020B0604020202020204" pitchFamily="34" charset="0"/>
              </a:rPr>
              <a:t> wil rennen…</a:t>
            </a:r>
          </a:p>
          <a:p>
            <a:endParaRPr lang="nl-NL" sz="2200" dirty="0">
              <a:latin typeface="Arial" panose="020B0604020202020204" pitchFamily="34" charset="0"/>
              <a:cs typeface="Arial" panose="020B0604020202020204" pitchFamily="34" charset="0"/>
            </a:endParaRPr>
          </a:p>
          <a:p>
            <a:r>
              <a:rPr lang="nl-NL" sz="2200" b="1" dirty="0">
                <a:latin typeface="Arial" panose="020B0604020202020204" pitchFamily="34" charset="0"/>
                <a:cs typeface="Arial" panose="020B0604020202020204" pitchFamily="34" charset="0"/>
              </a:rPr>
              <a:t>Beeldspraak: </a:t>
            </a:r>
            <a:r>
              <a:rPr lang="nl-NL" sz="2200" i="1" dirty="0">
                <a:latin typeface="Arial" panose="020B0604020202020204" pitchFamily="34" charset="0"/>
                <a:cs typeface="Arial" panose="020B0604020202020204" pitchFamily="34" charset="0"/>
              </a:rPr>
              <a:t>ze dobberen als wilde klontjes, de wind is doof, </a:t>
            </a:r>
          </a:p>
          <a:p>
            <a:r>
              <a:rPr lang="nl-NL" sz="2200" i="1" dirty="0">
                <a:latin typeface="Arial" panose="020B0604020202020204" pitchFamily="34" charset="0"/>
                <a:cs typeface="Arial" panose="020B0604020202020204" pitchFamily="34" charset="0"/>
              </a:rPr>
              <a:t>de wind is blind, de wind duwt, de wind smijt, plukt, alsof de wind </a:t>
            </a:r>
          </a:p>
          <a:p>
            <a:r>
              <a:rPr lang="nl-NL" sz="2200" i="1" dirty="0">
                <a:latin typeface="Arial" panose="020B0604020202020204" pitchFamily="34" charset="0"/>
                <a:cs typeface="Arial" panose="020B0604020202020204" pitchFamily="34" charset="0"/>
              </a:rPr>
              <a:t>wel honderd handen heeft, straks waai ik helemaal uit elkaar. </a:t>
            </a:r>
          </a:p>
          <a:p>
            <a:endParaRPr lang="nl-NL" sz="2200" dirty="0">
              <a:latin typeface="Arial" panose="020B0604020202020204" pitchFamily="34" charset="0"/>
              <a:cs typeface="Arial" panose="020B0604020202020204" pitchFamily="34" charset="0"/>
            </a:endParaRPr>
          </a:p>
          <a:p>
            <a:r>
              <a:rPr lang="nl-NL" sz="2200" b="1" dirty="0">
                <a:latin typeface="Arial" panose="020B0604020202020204" pitchFamily="34" charset="0"/>
                <a:cs typeface="Arial" panose="020B0604020202020204" pitchFamily="34" charset="0"/>
              </a:rPr>
              <a:t>Laagfrequente woorden: </a:t>
            </a:r>
            <a:r>
              <a:rPr lang="nl-NL" sz="2200" i="1" dirty="0">
                <a:latin typeface="Arial" panose="020B0604020202020204" pitchFamily="34" charset="0"/>
                <a:cs typeface="Arial" panose="020B0604020202020204" pitchFamily="34" charset="0"/>
              </a:rPr>
              <a:t>suizen, kruipen, wapperen, kronkelen, ondergronds, bovengronds, snoek, schuilen, drijven, waaien, omdraaien, struisvogel. </a:t>
            </a:r>
          </a:p>
          <a:p>
            <a:endParaRPr lang="nl-NL" sz="2200" dirty="0">
              <a:latin typeface="Arial" panose="020B0604020202020204" pitchFamily="34" charset="0"/>
              <a:cs typeface="Arial" panose="020B0604020202020204" pitchFamily="34" charset="0"/>
            </a:endParaRPr>
          </a:p>
          <a:p>
            <a:r>
              <a:rPr lang="nl-NL" sz="2200" b="1" dirty="0">
                <a:latin typeface="Arial" panose="020B0604020202020204" pitchFamily="34" charset="0"/>
                <a:cs typeface="Arial" panose="020B0604020202020204" pitchFamily="34" charset="0"/>
              </a:rPr>
              <a:t>Uitdrukkingen/gezegden: </a:t>
            </a:r>
            <a:r>
              <a:rPr lang="nl-NL" sz="2200" i="1" dirty="0">
                <a:latin typeface="Arial" panose="020B0604020202020204" pitchFamily="34" charset="0"/>
                <a:cs typeface="Arial" panose="020B0604020202020204" pitchFamily="34" charset="0"/>
              </a:rPr>
              <a:t>van ‘s ochtends vroeg tot ‘s avonds laat, er zit iets in de weg, op z’n tenen, de regen klettert, ga eens even opzij, hij denkt er niet over, je zit in de weg, hij doet er nog een schepje bovenop, het is wel mooi geweest, een eindje verderop, langs de wolken scheren, haal diep adem, ontploft van woede, blaaskaak, de wind raast, de wind rukt, de wind giert, rare vogel, blijf staan waar je staat, dat doe ik al eeuwen. </a:t>
            </a:r>
          </a:p>
          <a:p>
            <a:pPr eaLnBrk="1" hangingPunct="1">
              <a:lnSpc>
                <a:spcPct val="90000"/>
              </a:lnSpc>
            </a:pPr>
            <a:endParaRPr lang="nl-NL" sz="2200" b="0" i="0" u="none" strike="noStrike" baseline="0" dirty="0">
              <a:solidFill>
                <a:srgbClr val="000000"/>
              </a:solidFill>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b="1" dirty="0">
              <a:solidFill>
                <a:schemeClr val="accent1"/>
              </a:solidFill>
              <a:latin typeface="Arial" panose="020B0604020202020204" pitchFamily="34" charset="0"/>
              <a:cs typeface="Arial" panose="020B0604020202020204" pitchFamily="34" charset="0"/>
            </a:endParaRPr>
          </a:p>
        </p:txBody>
      </p:sp>
      <p:sp>
        <p:nvSpPr>
          <p:cNvPr id="5123" name="Titel 1">
            <a:extLst>
              <a:ext uri="{FF2B5EF4-FFF2-40B4-BE49-F238E27FC236}">
                <a16:creationId xmlns:a16="http://schemas.microsoft.com/office/drawing/2014/main" id="{41E088D3-07D0-AC4F-844A-105DB46C5AEE}"/>
              </a:ext>
            </a:extLst>
          </p:cNvPr>
          <p:cNvSpPr txBox="1">
            <a:spLocks noChangeArrowheads="1"/>
          </p:cNvSpPr>
          <p:nvPr/>
        </p:nvSpPr>
        <p:spPr bwMode="auto">
          <a:xfrm>
            <a:off x="720725" y="6070165"/>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a:p>
            <a:pPr eaLnBrk="1" hangingPunct="1">
              <a:lnSpc>
                <a:spcPct val="90000"/>
              </a:lnSpc>
            </a:pPr>
            <a:endParaRPr lang="nl-NL" altLang="nl-NL" sz="1300" b="1" dirty="0">
              <a:solidFill>
                <a:schemeClr val="tx2"/>
              </a:solidFill>
              <a:latin typeface="Arial" panose="020B0604020202020204" pitchFamily="34" charset="0"/>
              <a:cs typeface="Arial" panose="020B0604020202020204" pitchFamily="34" charset="0"/>
            </a:endParaRPr>
          </a:p>
          <a:p>
            <a:pPr eaLnBrk="1" hangingPunct="1">
              <a:lnSpc>
                <a:spcPct val="90000"/>
              </a:lnSpc>
            </a:pPr>
            <a:endParaRPr lang="nl-NL" altLang="nl-NL" sz="1300" b="1" dirty="0">
              <a:solidFill>
                <a:schemeClr val="tx2"/>
              </a:solidFill>
              <a:latin typeface="Arial" panose="020B0604020202020204" pitchFamily="34" charset="0"/>
              <a:cs typeface="Arial" panose="020B0604020202020204" pitchFamily="34" charset="0"/>
            </a:endParaRPr>
          </a:p>
        </p:txBody>
      </p:sp>
      <p:pic>
        <p:nvPicPr>
          <p:cNvPr id="2050" name="Picture 2" descr="Fiet wil rennen, Bibi Dumon Tak | 9789045128375 | Boeken | bol.com">
            <a:extLst>
              <a:ext uri="{FF2B5EF4-FFF2-40B4-BE49-F238E27FC236}">
                <a16:creationId xmlns:a16="http://schemas.microsoft.com/office/drawing/2014/main" id="{C41554DA-80DB-697B-0E21-4264CB0279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77346" y="445358"/>
            <a:ext cx="2986951" cy="2237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2401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D66CB-F380-4151-F9D7-106D2095EF26}"/>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38D087C4-2728-FD85-883A-54ACC7069A6C}"/>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1639D7D0-5456-BBB1-A2F8-9CC1062C59AB}"/>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Een goede voorleesomgeving</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r>
              <a:rPr lang="nl-NL" altLang="nl-NL" sz="2400" b="0" dirty="0">
                <a:latin typeface="Arial" panose="020B0604020202020204" pitchFamily="34" charset="0"/>
              </a:rPr>
              <a:t>Voorlezen is de basis voor een leven lang plezier in lezen!</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01B110A6-D3DF-4608-5672-34239394DAF0}"/>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3" name="Afbeelding 2">
            <a:extLst>
              <a:ext uri="{FF2B5EF4-FFF2-40B4-BE49-F238E27FC236}">
                <a16:creationId xmlns:a16="http://schemas.microsoft.com/office/drawing/2014/main" id="{7BE1CF15-57CF-6034-DD3B-6AEB6C6697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725" y="2445474"/>
            <a:ext cx="4860612" cy="3239493"/>
          </a:xfrm>
          <a:prstGeom prst="rect">
            <a:avLst/>
          </a:prstGeom>
          <a:solidFill>
            <a:srgbClr val="FFFFFF">
              <a:shade val="85000"/>
            </a:srgbClr>
          </a:solidFill>
          <a:ln w="88900" cap="sq">
            <a:solidFill>
              <a:schemeClr val="accent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Afbeelding 4">
            <a:extLst>
              <a:ext uri="{FF2B5EF4-FFF2-40B4-BE49-F238E27FC236}">
                <a16:creationId xmlns:a16="http://schemas.microsoft.com/office/drawing/2014/main" id="{E16889EF-A375-EEEB-CA44-795968FF611B}"/>
              </a:ext>
            </a:extLst>
          </p:cNvPr>
          <p:cNvPicPr>
            <a:picLocks noChangeAspect="1"/>
          </p:cNvPicPr>
          <p:nvPr/>
        </p:nvPicPr>
        <p:blipFill>
          <a:blip r:embed="rId5"/>
          <a:srcRect r="12511"/>
          <a:stretch/>
        </p:blipFill>
        <p:spPr>
          <a:xfrm>
            <a:off x="8816975" y="-295"/>
            <a:ext cx="3375025" cy="6858000"/>
          </a:xfrm>
          <a:prstGeom prst="rect">
            <a:avLst/>
          </a:prstGeom>
        </p:spPr>
      </p:pic>
    </p:spTree>
    <p:extLst>
      <p:ext uri="{BB962C8B-B14F-4D97-AF65-F5344CB8AC3E}">
        <p14:creationId xmlns:p14="http://schemas.microsoft.com/office/powerpoint/2010/main" val="568304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89827-B5CA-6DD4-2722-29126CA0B3AB}"/>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82FDAF8D-D9BB-E834-9335-656202E73239}"/>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7B4865FF-7A8D-101F-8A72-785E35178CA2}"/>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Een goede voorleesomgeving – 9 tips!</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457200" indent="-457200" eaLnBrk="1" hangingPunct="1">
              <a:lnSpc>
                <a:spcPct val="90000"/>
              </a:lnSpc>
              <a:buFont typeface="+mj-lt"/>
              <a:buAutoNum type="arabicPeriod"/>
            </a:pPr>
            <a:r>
              <a:rPr lang="nl-NL" sz="2600" kern="100" dirty="0">
                <a:effectLst/>
                <a:latin typeface="Aptos" panose="020B0004020202020204" pitchFamily="34" charset="0"/>
                <a:ea typeface="Aptos" panose="020B0004020202020204" pitchFamily="34" charset="0"/>
                <a:cs typeface="Times New Roman" panose="02020603050405020304" pitchFamily="18" charset="0"/>
              </a:rPr>
              <a:t>Zorg voor een mooie, gevarieerde boekencollectie;</a:t>
            </a:r>
            <a:endParaRPr lang="nl-NL" sz="2600" kern="100" dirty="0">
              <a:effectLst/>
              <a:latin typeface="Arial" panose="020B0604020202020204" pitchFamily="34" charset="0"/>
              <a:ea typeface="Aptos" panose="020B0004020202020204" pitchFamily="34" charset="0"/>
              <a:cs typeface="Arial" panose="020B0604020202020204" pitchFamily="34" charset="0"/>
            </a:endParaRPr>
          </a:p>
          <a:p>
            <a:pPr marL="457200" indent="-457200" eaLnBrk="1" hangingPunct="1">
              <a:lnSpc>
                <a:spcPct val="90000"/>
              </a:lnSpc>
              <a:buFont typeface="+mj-lt"/>
              <a:buAutoNum type="arabicPeriod"/>
            </a:pPr>
            <a:r>
              <a:rPr lang="nl-NL" sz="2600" kern="100" dirty="0">
                <a:effectLst/>
                <a:latin typeface="Aptos" panose="020B0004020202020204" pitchFamily="34" charset="0"/>
                <a:ea typeface="Aptos" panose="020B0004020202020204" pitchFamily="34" charset="0"/>
                <a:cs typeface="Times New Roman" panose="02020603050405020304" pitchFamily="18" charset="0"/>
              </a:rPr>
              <a:t>Creëer een aantrekkelijke leesplek;</a:t>
            </a:r>
          </a:p>
          <a:p>
            <a:pPr marL="457200" indent="-457200" eaLnBrk="1" hangingPunct="1">
              <a:lnSpc>
                <a:spcPct val="90000"/>
              </a:lnSpc>
              <a:buFont typeface="+mj-lt"/>
              <a:buAutoNum type="arabicPeriod"/>
            </a:pPr>
            <a:r>
              <a:rPr lang="nl-NL" sz="2600" kern="100" dirty="0">
                <a:effectLst/>
                <a:latin typeface="Aptos" panose="020B0004020202020204" pitchFamily="34" charset="0"/>
                <a:ea typeface="Aptos" panose="020B0004020202020204" pitchFamily="34" charset="0"/>
                <a:cs typeface="Times New Roman" panose="02020603050405020304" pitchFamily="18" charset="0"/>
              </a:rPr>
              <a:t>Maak van voorlezen een vaste (dagelijkse) routine;</a:t>
            </a:r>
          </a:p>
          <a:p>
            <a:pPr marL="457200" indent="-457200" eaLnBrk="1" hangingPunct="1">
              <a:lnSpc>
                <a:spcPct val="90000"/>
              </a:lnSpc>
              <a:buFont typeface="+mj-lt"/>
              <a:buAutoNum type="arabicPeriod"/>
            </a:pPr>
            <a:r>
              <a:rPr lang="nl-NL" sz="2600" kern="100" dirty="0">
                <a:effectLst/>
                <a:latin typeface="Aptos" panose="020B0004020202020204" pitchFamily="34" charset="0"/>
                <a:ea typeface="Aptos" panose="020B0004020202020204" pitchFamily="34" charset="0"/>
                <a:cs typeface="Times New Roman" panose="02020603050405020304" pitchFamily="18" charset="0"/>
              </a:rPr>
              <a:t>Betrek voorlezen ook bij andere activiteiten;</a:t>
            </a:r>
          </a:p>
          <a:p>
            <a:pPr marL="457200" indent="-457200" eaLnBrk="1" hangingPunct="1">
              <a:lnSpc>
                <a:spcPct val="90000"/>
              </a:lnSpc>
              <a:buFont typeface="+mj-lt"/>
              <a:buAutoNum type="arabicPeriod"/>
            </a:pPr>
            <a:r>
              <a:rPr lang="nl-NL" sz="2600" kern="100" dirty="0">
                <a:effectLst/>
                <a:latin typeface="Aptos" panose="020B0004020202020204" pitchFamily="34" charset="0"/>
                <a:ea typeface="Aptos" panose="020B0004020202020204" pitchFamily="34" charset="0"/>
                <a:cs typeface="Times New Roman" panose="02020603050405020304" pitchFamily="18" charset="0"/>
              </a:rPr>
              <a:t>Lees individueel voor of in kleine groepjes;</a:t>
            </a:r>
          </a:p>
          <a:p>
            <a:pPr marL="457200" indent="-457200" eaLnBrk="1" hangingPunct="1">
              <a:lnSpc>
                <a:spcPct val="90000"/>
              </a:lnSpc>
              <a:buFont typeface="+mj-lt"/>
              <a:buAutoNum type="arabicPeriod"/>
            </a:pPr>
            <a:r>
              <a:rPr lang="nl-NL" sz="2600" kern="100" dirty="0">
                <a:latin typeface="Aptos" panose="020B0004020202020204" pitchFamily="34" charset="0"/>
                <a:ea typeface="Aptos" panose="020B0004020202020204" pitchFamily="34" charset="0"/>
                <a:cs typeface="Times New Roman" panose="02020603050405020304" pitchFamily="18" charset="0"/>
              </a:rPr>
              <a:t>Maak gebruik van </a:t>
            </a:r>
            <a:r>
              <a:rPr lang="nl-NL" sz="2600" kern="100" dirty="0" err="1">
                <a:latin typeface="Aptos" panose="020B0004020202020204" pitchFamily="34" charset="0"/>
                <a:ea typeface="Aptos" panose="020B0004020202020204" pitchFamily="34" charset="0"/>
                <a:cs typeface="Times New Roman" panose="02020603050405020304" pitchFamily="18" charset="0"/>
              </a:rPr>
              <a:t>Bereslim</a:t>
            </a:r>
            <a:r>
              <a:rPr lang="nl-NL" sz="2600" kern="100" dirty="0">
                <a:latin typeface="Aptos" panose="020B0004020202020204" pitchFamily="34" charset="0"/>
                <a:ea typeface="Aptos" panose="020B0004020202020204" pitchFamily="34" charset="0"/>
                <a:cs typeface="Times New Roman" panose="02020603050405020304" pitchFamily="18" charset="0"/>
              </a:rPr>
              <a:t> / de Voorleeshoek</a:t>
            </a:r>
            <a:endParaRPr lang="nl-NL" sz="2600" kern="100" dirty="0">
              <a:effectLst/>
              <a:latin typeface="Aptos" panose="020B0004020202020204" pitchFamily="34" charset="0"/>
              <a:ea typeface="Aptos" panose="020B0004020202020204" pitchFamily="34" charset="0"/>
              <a:cs typeface="Times New Roman" panose="02020603050405020304" pitchFamily="18" charset="0"/>
            </a:endParaRPr>
          </a:p>
          <a:p>
            <a:pPr marL="457200" indent="-457200" eaLnBrk="1" hangingPunct="1">
              <a:lnSpc>
                <a:spcPct val="90000"/>
              </a:lnSpc>
              <a:buFont typeface="+mj-lt"/>
              <a:buAutoNum type="arabicPeriod"/>
            </a:pPr>
            <a:r>
              <a:rPr lang="nl-NL" sz="2600" kern="100" dirty="0">
                <a:effectLst/>
                <a:latin typeface="Aptos" panose="020B0004020202020204" pitchFamily="34" charset="0"/>
                <a:ea typeface="Aptos" panose="020B0004020202020204" pitchFamily="34" charset="0"/>
                <a:cs typeface="Times New Roman" panose="02020603050405020304" pitchFamily="18" charset="0"/>
              </a:rPr>
              <a:t>Besteed aandacht aan meertaligheid en diversiteit;</a:t>
            </a:r>
          </a:p>
          <a:p>
            <a:pPr marL="457200" indent="-457200" eaLnBrk="1" hangingPunct="1">
              <a:lnSpc>
                <a:spcPct val="90000"/>
              </a:lnSpc>
              <a:buFont typeface="+mj-lt"/>
              <a:buAutoNum type="arabicPeriod"/>
            </a:pPr>
            <a:r>
              <a:rPr lang="nl-NL" sz="2600" kern="100" dirty="0">
                <a:effectLst/>
                <a:latin typeface="Aptos" panose="020B0004020202020204" pitchFamily="34" charset="0"/>
                <a:ea typeface="Aptos" panose="020B0004020202020204" pitchFamily="34" charset="0"/>
                <a:cs typeface="Times New Roman" panose="02020603050405020304" pitchFamily="18" charset="0"/>
              </a:rPr>
              <a:t>Probeer ook vraagouders te betrekken;</a:t>
            </a:r>
            <a:endParaRPr lang="nl-NL" sz="2600" kern="100" dirty="0">
              <a:latin typeface="Aptos" panose="020B0004020202020204" pitchFamily="34" charset="0"/>
              <a:ea typeface="Aptos" panose="020B0004020202020204" pitchFamily="34" charset="0"/>
              <a:cs typeface="Times New Roman" panose="02020603050405020304" pitchFamily="18" charset="0"/>
            </a:endParaRPr>
          </a:p>
          <a:p>
            <a:pPr marL="457200" indent="-457200" eaLnBrk="1" hangingPunct="1">
              <a:lnSpc>
                <a:spcPct val="90000"/>
              </a:lnSpc>
              <a:buFont typeface="+mj-lt"/>
              <a:buAutoNum type="arabicPeriod"/>
            </a:pPr>
            <a:r>
              <a:rPr lang="nl-NL" sz="2600" kern="100" dirty="0">
                <a:effectLst/>
                <a:latin typeface="Aptos" panose="020B0004020202020204" pitchFamily="34" charset="0"/>
                <a:ea typeface="Aptos" panose="020B0004020202020204" pitchFamily="34" charset="0"/>
                <a:cs typeface="Times New Roman" panose="02020603050405020304" pitchFamily="18" charset="0"/>
              </a:rPr>
              <a:t>Kom regelmatig naar de Bibliotheek! </a:t>
            </a:r>
            <a:r>
              <a:rPr lang="nl-NL" sz="2600" kern="100" dirty="0">
                <a:effectLst/>
                <a:latin typeface="Aptos" panose="020B0004020202020204" pitchFamily="34" charset="0"/>
                <a:ea typeface="Aptos" panose="020B0004020202020204" pitchFamily="34" charset="0"/>
                <a:cs typeface="Times New Roman" panose="02020603050405020304" pitchFamily="18" charset="0"/>
                <a:sym typeface="Wingdings" pitchFamily="2" charset="2"/>
              </a:rPr>
              <a:t></a:t>
            </a:r>
            <a:endParaRPr lang="nl-NL" altLang="nl-NL" sz="26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607639FC-3F45-8B8D-2271-B85D79B3AD34}"/>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Tree>
    <p:extLst>
      <p:ext uri="{BB962C8B-B14F-4D97-AF65-F5344CB8AC3E}">
        <p14:creationId xmlns:p14="http://schemas.microsoft.com/office/powerpoint/2010/main" val="341727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12A0A-F688-8A06-C722-465B4725993A}"/>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39397219-2D3D-B608-3481-6FD2F42573B8}"/>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741C0784-9CD4-8C94-7882-5FEEAB157707}"/>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Meertaligheid I</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Wat is meertaligheid?</a:t>
            </a:r>
          </a:p>
          <a:p>
            <a:pPr marL="342900" indent="-342900" eaLnBrk="1" hangingPunct="1">
              <a:lnSpc>
                <a:spcPct val="90000"/>
              </a:lnSpc>
              <a:buFont typeface="Arial" panose="020B0604020202020204" pitchFamily="34" charset="0"/>
              <a:buChar char="•"/>
            </a:pPr>
            <a:endParaRPr lang="nl-NL" altLang="nl-NL" sz="24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4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400" dirty="0">
                <a:solidFill>
                  <a:srgbClr val="0070C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VIDEO</a:t>
            </a:r>
            <a:r>
              <a:rPr lang="nl-NL" altLang="nl-NL" sz="2400" dirty="0">
                <a:solidFill>
                  <a:srgbClr val="0070C0"/>
                </a:solidFill>
                <a:latin typeface="Arial" panose="020B0604020202020204" pitchFamily="34" charset="0"/>
                <a:cs typeface="Arial" panose="020B0604020202020204" pitchFamily="34" charset="0"/>
              </a:rPr>
              <a:t> </a:t>
            </a:r>
            <a:r>
              <a:rPr lang="nl-NL" altLang="nl-NL" sz="2400" dirty="0">
                <a:latin typeface="Arial" panose="020B0604020202020204" pitchFamily="34" charset="0"/>
                <a:cs typeface="Arial" panose="020B0604020202020204" pitchFamily="34" charset="0"/>
              </a:rPr>
              <a:t>(</a:t>
            </a:r>
            <a:r>
              <a:rPr lang="nl-NL" altLang="nl-NL" sz="2400" dirty="0" err="1">
                <a:latin typeface="Arial" panose="020B0604020202020204" pitchFamily="34" charset="0"/>
                <a:cs typeface="Arial" panose="020B0604020202020204" pitchFamily="34" charset="0"/>
              </a:rPr>
              <a:t>Radbout</a:t>
            </a:r>
            <a:r>
              <a:rPr lang="nl-NL" altLang="nl-NL" sz="2400" dirty="0">
                <a:latin typeface="Arial" panose="020B0604020202020204" pitchFamily="34" charset="0"/>
                <a:cs typeface="Arial" panose="020B0604020202020204" pitchFamily="34" charset="0"/>
              </a:rPr>
              <a:t> Universiteit)</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eaLnBrk="1" hangingPunct="1">
              <a:lnSpc>
                <a:spcPct val="90000"/>
              </a:lnSpc>
            </a:pPr>
            <a:br>
              <a:rPr lang="nl-NL" altLang="nl-NL" sz="3200" b="0" dirty="0">
                <a:solidFill>
                  <a:srgbClr val="0070C0"/>
                </a:solidFill>
                <a:latin typeface="Arial" panose="020B0604020202020204" pitchFamily="34" charset="0"/>
              </a:rPr>
            </a:b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38CC4C1D-BA63-CB2F-60A0-10385FDB0D23}"/>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3" name="Picture 2" descr="https://www.boekstartpro.nl/dam/Home/VL-moeder%20met%202%20kindjes%202.jpg.rendition.200.320.jpeg">
            <a:extLst>
              <a:ext uri="{FF2B5EF4-FFF2-40B4-BE49-F238E27FC236}">
                <a16:creationId xmlns:a16="http://schemas.microsoft.com/office/drawing/2014/main" id="{6D54B153-1EE7-6F52-4DBA-807B1132CC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88441" y="777510"/>
            <a:ext cx="3536647" cy="530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95003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948D4-A44D-77E8-0BF3-33FE546F9AFD}"/>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150EEC5A-3E46-D095-DAEC-F26EBC2D9BCD}"/>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1D6582A4-DA3C-16CD-74B5-B80D9B792DDD}"/>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Meertaligheid II</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400" b="0" dirty="0">
              <a:latin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400" dirty="0">
              <a:latin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400" b="0" dirty="0">
              <a:latin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400" dirty="0">
              <a:latin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400" b="0" dirty="0">
              <a:latin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400" dirty="0">
              <a:latin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400" b="0" dirty="0">
              <a:latin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400" dirty="0">
              <a:latin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400" b="0" dirty="0">
              <a:latin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400" dirty="0">
              <a:latin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400" b="0" dirty="0">
                <a:latin typeface="Arial" panose="020B0604020202020204" pitchFamily="34" charset="0"/>
              </a:rPr>
              <a:t>Meer info en voorleesfilmpjes:</a:t>
            </a:r>
            <a:br>
              <a:rPr lang="nl-NL" altLang="nl-NL" sz="2400" b="0" dirty="0">
                <a:solidFill>
                  <a:srgbClr val="0070C0"/>
                </a:solidFill>
                <a:latin typeface="Arial" panose="020B0604020202020204" pitchFamily="34" charset="0"/>
              </a:rPr>
            </a:br>
            <a:r>
              <a:rPr lang="nl-NL" altLang="nl-NL" sz="2400" b="0" dirty="0">
                <a:solidFill>
                  <a:srgbClr val="0070C0"/>
                </a:solidFill>
                <a:latin typeface="Arial" panose="020B0604020202020204" pitchFamily="34" charset="0"/>
                <a:hlinkClick r:id="rId4">
                  <a:extLst>
                    <a:ext uri="{A12FA001-AC4F-418D-AE19-62706E023703}">
                      <ahyp:hlinkClr xmlns:ahyp="http://schemas.microsoft.com/office/drawing/2018/hyperlinkcolor" val="tx"/>
                    </a:ext>
                  </a:extLst>
                </a:hlinkClick>
              </a:rPr>
              <a:t>https://www.boekstartpro.nl/home/bibliotheken/meertaligheid.html</a:t>
            </a:r>
            <a:endParaRPr lang="nl-NL" altLang="nl-NL" sz="2400" b="0" dirty="0">
              <a:solidFill>
                <a:srgbClr val="0070C0"/>
              </a:solidFill>
              <a:latin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1549192B-CA71-577C-5E8B-BEE9419241EB}"/>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3" name="Picture 10" descr="C:\Users\Lisavanderwinden\Dropbox\1Taalvorming\Boekstart\FrontOffice\Tekeningen\kasteel af klein.jpg">
            <a:extLst>
              <a:ext uri="{FF2B5EF4-FFF2-40B4-BE49-F238E27FC236}">
                <a16:creationId xmlns:a16="http://schemas.microsoft.com/office/drawing/2014/main" id="{CF380DF2-87E2-67E0-3264-4AF9357206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7240" r="3419" b="4271"/>
          <a:stretch>
            <a:fillRect/>
          </a:stretch>
        </p:blipFill>
        <p:spPr bwMode="auto">
          <a:xfrm>
            <a:off x="5846029" y="337149"/>
            <a:ext cx="4794828" cy="510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8550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9773F-2BA6-300F-B0C0-0316D62AFC5D}"/>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2D8405FA-5F54-E546-0381-1438D129ED98}"/>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A28AC795-4293-7BE8-404B-42E81046BFA1}"/>
              </a:ext>
            </a:extLst>
          </p:cNvPr>
          <p:cNvSpPr txBox="1">
            <a:spLocks noChangeArrowheads="1"/>
          </p:cNvSpPr>
          <p:nvPr/>
        </p:nvSpPr>
        <p:spPr bwMode="auto">
          <a:xfrm>
            <a:off x="720726" y="738188"/>
            <a:ext cx="5185400"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Vraagouders betrekken</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Zie ook de folder ‘Voorlezen in de gastouderopvang’</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Link:</a:t>
            </a:r>
          </a:p>
          <a:p>
            <a:pPr marL="342900" indent="-342900" eaLnBrk="1" hangingPunct="1">
              <a:lnSpc>
                <a:spcPct val="90000"/>
              </a:lnSpc>
              <a:buFont typeface="Arial" panose="020B0604020202020204" pitchFamily="34" charset="0"/>
              <a:buChar char="•"/>
            </a:pPr>
            <a:r>
              <a:rPr lang="nl-NL" altLang="nl-NL" sz="2200" dirty="0">
                <a:solidFill>
                  <a:srgbClr val="0070C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https://www.boekstartpro.nl/dam/bestanden/voorlezen/boekstart-gastouderfolderdigitaaldef.pdf</a:t>
            </a:r>
            <a:r>
              <a:rPr lang="nl-NL" altLang="nl-NL" sz="2200" dirty="0">
                <a:solidFill>
                  <a:srgbClr val="0070C0"/>
                </a:solidFill>
                <a:latin typeface="Arial" panose="020B0604020202020204" pitchFamily="34" charset="0"/>
                <a:cs typeface="Arial" panose="020B0604020202020204" pitchFamily="34" charset="0"/>
              </a:rPr>
              <a:t> </a:t>
            </a:r>
          </a:p>
        </p:txBody>
      </p:sp>
      <p:sp>
        <p:nvSpPr>
          <p:cNvPr id="2" name="Titel 1">
            <a:extLst>
              <a:ext uri="{FF2B5EF4-FFF2-40B4-BE49-F238E27FC236}">
                <a16:creationId xmlns:a16="http://schemas.microsoft.com/office/drawing/2014/main" id="{1E2B216C-322D-024C-8D99-F55EE38439E6}"/>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3" name="Afbeelding 2">
            <a:extLst>
              <a:ext uri="{FF2B5EF4-FFF2-40B4-BE49-F238E27FC236}">
                <a16:creationId xmlns:a16="http://schemas.microsoft.com/office/drawing/2014/main" id="{871A800A-5CD8-7520-0D63-721598D56DB9}"/>
              </a:ext>
            </a:extLst>
          </p:cNvPr>
          <p:cNvPicPr>
            <a:picLocks noChangeAspect="1"/>
          </p:cNvPicPr>
          <p:nvPr/>
        </p:nvPicPr>
        <p:blipFill>
          <a:blip r:embed="rId5"/>
          <a:stretch>
            <a:fillRect/>
          </a:stretch>
        </p:blipFill>
        <p:spPr>
          <a:xfrm>
            <a:off x="6096001" y="614751"/>
            <a:ext cx="4129088" cy="5805252"/>
          </a:xfrm>
          <a:prstGeom prst="rect">
            <a:avLst/>
          </a:prstGeom>
        </p:spPr>
      </p:pic>
    </p:spTree>
    <p:extLst>
      <p:ext uri="{BB962C8B-B14F-4D97-AF65-F5344CB8AC3E}">
        <p14:creationId xmlns:p14="http://schemas.microsoft.com/office/powerpoint/2010/main" val="2765346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023AE-1196-12FE-6F5F-2C79EB9CB45A}"/>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74F1EA9D-58A9-FCC3-DC00-69D3B6A577D3}"/>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6887EC99-CBB9-A2A0-CF9F-832E3BDA8780}"/>
              </a:ext>
            </a:extLst>
          </p:cNvPr>
          <p:cNvSpPr txBox="1">
            <a:spLocks noChangeArrowheads="1"/>
          </p:cNvSpPr>
          <p:nvPr/>
        </p:nvSpPr>
        <p:spPr bwMode="auto">
          <a:xfrm>
            <a:off x="720725" y="738188"/>
            <a:ext cx="100250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Vraagouders betrekken – </a:t>
            </a:r>
          </a:p>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het BoekStart koffertje</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148FA1B8-2BF9-F80A-7241-A533F99E4559}"/>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1026" name="Picture 2">
            <a:extLst>
              <a:ext uri="{FF2B5EF4-FFF2-40B4-BE49-F238E27FC236}">
                <a16:creationId xmlns:a16="http://schemas.microsoft.com/office/drawing/2014/main" id="{939F614E-3861-2C3B-8A5A-32E17C2F558D}"/>
              </a:ext>
            </a:extLst>
          </p:cNvPr>
          <p:cNvPicPr>
            <a:picLocks noChangeAspect="1" noChangeArrowheads="1"/>
          </p:cNvPicPr>
          <p:nvPr/>
        </p:nvPicPr>
        <p:blipFill>
          <a:blip r:embed="rId4"/>
          <a:srcRect/>
          <a:stretch/>
        </p:blipFill>
        <p:spPr bwMode="auto">
          <a:xfrm>
            <a:off x="720725" y="2031988"/>
            <a:ext cx="4431982" cy="3413138"/>
          </a:xfrm>
          <a:prstGeom prst="rect">
            <a:avLst/>
          </a:prstGeom>
          <a:noFill/>
          <a:extLst>
            <a:ext uri="{909E8E84-426E-40DD-AFC4-6F175D3DCCD1}">
              <a14:hiddenFill xmlns:a14="http://schemas.microsoft.com/office/drawing/2010/main">
                <a:solidFill>
                  <a:srgbClr val="FFFFFF"/>
                </a:solidFill>
              </a14:hiddenFill>
            </a:ext>
          </a:extLst>
        </p:spPr>
      </p:pic>
      <p:sp>
        <p:nvSpPr>
          <p:cNvPr id="3" name="Tekstvak 2">
            <a:extLst>
              <a:ext uri="{FF2B5EF4-FFF2-40B4-BE49-F238E27FC236}">
                <a16:creationId xmlns:a16="http://schemas.microsoft.com/office/drawing/2014/main" id="{00162B1D-27E8-1366-92CB-66A1B15D8268}"/>
              </a:ext>
            </a:extLst>
          </p:cNvPr>
          <p:cNvSpPr txBox="1"/>
          <p:nvPr/>
        </p:nvSpPr>
        <p:spPr>
          <a:xfrm>
            <a:off x="5276538" y="2061173"/>
            <a:ext cx="5469250" cy="3323987"/>
          </a:xfrm>
          <a:prstGeom prst="rect">
            <a:avLst/>
          </a:prstGeom>
          <a:noFill/>
        </p:spPr>
        <p:txBody>
          <a:bodyPr wrap="square" rtlCol="0">
            <a:spAutoFit/>
          </a:bodyPr>
          <a:lstStyle/>
          <a:p>
            <a:r>
              <a:rPr lang="nl-NL" sz="2400" dirty="0">
                <a:solidFill>
                  <a:srgbClr val="0070C0"/>
                </a:solidFill>
                <a:latin typeface="Arial" panose="020B0604020202020204" pitchFamily="34" charset="0"/>
                <a:cs typeface="Arial" panose="020B0604020202020204" pitchFamily="34" charset="0"/>
              </a:rPr>
              <a:t>Inhoud koffertje:</a:t>
            </a:r>
          </a:p>
          <a:p>
            <a:endParaRPr lang="nl-NL" sz="2400" dirty="0">
              <a:latin typeface="Arial" panose="020B0604020202020204" pitchFamily="34" charset="0"/>
              <a:cs typeface="Arial" panose="020B0604020202020204" pitchFamily="34" charset="0"/>
            </a:endParaRPr>
          </a:p>
          <a:p>
            <a:pPr marL="285750" indent="-285750">
              <a:buFontTx/>
              <a:buChar char="-"/>
            </a:pPr>
            <a:r>
              <a:rPr lang="nl-NL" sz="2400" dirty="0">
                <a:latin typeface="Arial" panose="020B0604020202020204" pitchFamily="34" charset="0"/>
                <a:cs typeface="Arial" panose="020B0604020202020204" pitchFamily="34" charset="0"/>
              </a:rPr>
              <a:t>Twee boekjes (wisselen elk half jaar)</a:t>
            </a:r>
          </a:p>
          <a:p>
            <a:pPr marL="285750" indent="-285750">
              <a:buFontTx/>
              <a:buChar char="-"/>
            </a:pPr>
            <a:r>
              <a:rPr lang="nl-NL" sz="2400" dirty="0">
                <a:latin typeface="Arial" panose="020B0604020202020204" pitchFamily="34" charset="0"/>
                <a:cs typeface="Arial" panose="020B0604020202020204" pitchFamily="34" charset="0"/>
              </a:rPr>
              <a:t>Foldertje over het belang van voorlezen en de Bibliotheek</a:t>
            </a:r>
          </a:p>
          <a:p>
            <a:pPr marL="285750" indent="-285750">
              <a:buFontTx/>
              <a:buChar char="-"/>
            </a:pPr>
            <a:r>
              <a:rPr lang="nl-NL" sz="2400" dirty="0">
                <a:latin typeface="Arial" panose="020B0604020202020204" pitchFamily="34" charset="0"/>
                <a:cs typeface="Arial" panose="020B0604020202020204" pitchFamily="34" charset="0"/>
              </a:rPr>
              <a:t>Boekenlegger met boekentips</a:t>
            </a:r>
          </a:p>
          <a:p>
            <a:endParaRPr lang="nl-NL" sz="2400" dirty="0">
              <a:latin typeface="Arial" panose="020B0604020202020204" pitchFamily="34" charset="0"/>
              <a:cs typeface="Arial" panose="020B0604020202020204" pitchFamily="34" charset="0"/>
            </a:endParaRPr>
          </a:p>
          <a:p>
            <a:r>
              <a:rPr lang="nl-NL" sz="2400" dirty="0">
                <a:latin typeface="Arial" panose="020B0604020202020204" pitchFamily="34" charset="0"/>
                <a:cs typeface="Arial" panose="020B0604020202020204" pitchFamily="34" charset="0"/>
              </a:rPr>
              <a:t>En: gratis lidmaatschap Bibliotheek</a:t>
            </a:r>
          </a:p>
          <a:p>
            <a:pPr marL="285750" indent="-285750">
              <a:buFontTx/>
              <a:buChar char="-"/>
            </a:pPr>
            <a:endParaRPr lang="nl-NL" dirty="0"/>
          </a:p>
        </p:txBody>
      </p:sp>
    </p:spTree>
    <p:extLst>
      <p:ext uri="{BB962C8B-B14F-4D97-AF65-F5344CB8AC3E}">
        <p14:creationId xmlns:p14="http://schemas.microsoft.com/office/powerpoint/2010/main" val="190687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39840-2435-6966-B697-6F1E4ABAA098}"/>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CC520814-DE50-732F-5F06-6A01BE724980}"/>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7784F098-DA2D-EEC5-F94B-E49C2E3E952B}"/>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Landelijke campagnes</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800" dirty="0">
                <a:latin typeface="Arial" panose="020B0604020202020204" pitchFamily="34" charset="0"/>
                <a:cs typeface="Arial" panose="020B0604020202020204" pitchFamily="34" charset="0"/>
              </a:rPr>
              <a:t>De Nationale Voorleesdagen (januari)</a:t>
            </a:r>
          </a:p>
          <a:p>
            <a:pPr marL="342900" indent="-342900" eaLnBrk="1" hangingPunct="1">
              <a:lnSpc>
                <a:spcPct val="90000"/>
              </a:lnSpc>
              <a:buFont typeface="Arial" panose="020B0604020202020204" pitchFamily="34" charset="0"/>
              <a:buChar char="•"/>
            </a:pPr>
            <a:endParaRPr lang="nl-NL" altLang="nl-NL" sz="28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800" dirty="0">
                <a:latin typeface="Arial" panose="020B0604020202020204" pitchFamily="34" charset="0"/>
                <a:cs typeface="Arial" panose="020B0604020202020204" pitchFamily="34" charset="0"/>
              </a:rPr>
              <a:t>Media Ukkie Dagen (april)</a:t>
            </a:r>
          </a:p>
          <a:p>
            <a:pPr marL="342900" indent="-342900" eaLnBrk="1" hangingPunct="1">
              <a:lnSpc>
                <a:spcPct val="90000"/>
              </a:lnSpc>
              <a:buFont typeface="Arial" panose="020B0604020202020204" pitchFamily="34" charset="0"/>
              <a:buChar char="•"/>
            </a:pPr>
            <a:endParaRPr lang="nl-NL" altLang="nl-NL" sz="28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800" dirty="0" err="1">
                <a:latin typeface="Arial" panose="020B0604020202020204" pitchFamily="34" charset="0"/>
                <a:cs typeface="Arial" panose="020B0604020202020204" pitchFamily="34" charset="0"/>
              </a:rPr>
              <a:t>BoekStartdag</a:t>
            </a:r>
            <a:r>
              <a:rPr lang="nl-NL" altLang="nl-NL" sz="2800" dirty="0">
                <a:latin typeface="Arial" panose="020B0604020202020204" pitchFamily="34" charset="0"/>
                <a:cs typeface="Arial" panose="020B0604020202020204" pitchFamily="34" charset="0"/>
              </a:rPr>
              <a:t> (mei of juni)</a:t>
            </a:r>
          </a:p>
          <a:p>
            <a:pPr marL="342900" indent="-342900" eaLnBrk="1" hangingPunct="1">
              <a:lnSpc>
                <a:spcPct val="90000"/>
              </a:lnSpc>
              <a:buFont typeface="Arial" panose="020B0604020202020204" pitchFamily="34" charset="0"/>
              <a:buChar char="•"/>
            </a:pPr>
            <a:endParaRPr lang="nl-NL" altLang="nl-NL" sz="28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800" dirty="0">
                <a:latin typeface="Arial" panose="020B0604020202020204" pitchFamily="34" charset="0"/>
                <a:cs typeface="Arial" panose="020B0604020202020204" pitchFamily="34" charset="0"/>
              </a:rPr>
              <a:t>Kinderboekenweek (oktober)</a:t>
            </a:r>
          </a:p>
        </p:txBody>
      </p:sp>
      <p:sp>
        <p:nvSpPr>
          <p:cNvPr id="2" name="Titel 1">
            <a:extLst>
              <a:ext uri="{FF2B5EF4-FFF2-40B4-BE49-F238E27FC236}">
                <a16:creationId xmlns:a16="http://schemas.microsoft.com/office/drawing/2014/main" id="{1CDC16BE-56D9-D4B7-29A6-46AB660F7013}"/>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1028" name="Picture 4" descr="Kinderboekenweek van start – Omroep Veldhoven">
            <a:extLst>
              <a:ext uri="{FF2B5EF4-FFF2-40B4-BE49-F238E27FC236}">
                <a16:creationId xmlns:a16="http://schemas.microsoft.com/office/drawing/2014/main" id="{918C37A3-4B1B-E167-4F8A-95E7E014BB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59483">
            <a:off x="7395090" y="3721633"/>
            <a:ext cx="2757310" cy="155848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Voorleesdagen 2025 met prentenboeken top 10 - Jozua Douglas">
            <a:extLst>
              <a:ext uri="{FF2B5EF4-FFF2-40B4-BE49-F238E27FC236}">
                <a16:creationId xmlns:a16="http://schemas.microsoft.com/office/drawing/2014/main" id="{DF9E6504-9B7A-3DAC-D4AC-039CF7A35E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71809" y="1568585"/>
            <a:ext cx="2953279" cy="1653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5119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1F57E-DA51-EDE8-EB02-82C4F1F6DCCA}"/>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B227B2D4-4DB1-7156-E36B-642FC8DA7B6F}"/>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2CFA7E6F-70EE-673E-AC02-AFD1CD7A2B9A}"/>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De Nationale Voorleesdagen</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Aandacht voor </a:t>
            </a:r>
            <a:r>
              <a:rPr lang="nl-NL" sz="2200" dirty="0">
                <a:latin typeface="Arial" panose="020B0604020202020204" pitchFamily="34" charset="0"/>
                <a:cs typeface="Arial" panose="020B0604020202020204" pitchFamily="34" charset="0"/>
              </a:rPr>
              <a:t>voorlezen aan kinderen van 0 tot 6 jaar, die zelf nog niet kunnen lezen of net het lezen hebben geleerd.</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Prentenboek van het Jaar</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Prentenboek Top 10</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(gratis) activiteiten in de Bibliotheek!</a:t>
            </a:r>
          </a:p>
        </p:txBody>
      </p:sp>
      <p:sp>
        <p:nvSpPr>
          <p:cNvPr id="2" name="Titel 1">
            <a:extLst>
              <a:ext uri="{FF2B5EF4-FFF2-40B4-BE49-F238E27FC236}">
                <a16:creationId xmlns:a16="http://schemas.microsoft.com/office/drawing/2014/main" id="{F4354EDC-537F-78F0-E8E1-63A11E0876EE}"/>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2052" name="Picture 4" descr="Mini editie Maximiliaan Modderman geeft een feestje">
            <a:extLst>
              <a:ext uri="{FF2B5EF4-FFF2-40B4-BE49-F238E27FC236}">
                <a16:creationId xmlns:a16="http://schemas.microsoft.com/office/drawing/2014/main" id="{67E7AFDC-22E9-1766-F154-03A3510311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95320">
            <a:off x="8017066" y="3137357"/>
            <a:ext cx="2199542" cy="291920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Lemniscaat Help! Een verrassing! 4+">
            <a:extLst>
              <a:ext uri="{FF2B5EF4-FFF2-40B4-BE49-F238E27FC236}">
                <a16:creationId xmlns:a16="http://schemas.microsoft.com/office/drawing/2014/main" id="{11C28237-BE66-A32C-6E9D-A1E5B38CA8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813069">
            <a:off x="6354783" y="3284412"/>
            <a:ext cx="2278720" cy="2821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59992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EF8B27-54B3-817B-72FE-069156BBDA2D}"/>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061D56A3-C068-6DE1-1E4F-8236D9D471C8}"/>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F0AE9B24-8448-EF19-D304-7643C6BE0741}"/>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Media Ukkie Dagen</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Aandacht voor </a:t>
            </a:r>
            <a:r>
              <a:rPr lang="nl-NL" sz="2200" kern="100" dirty="0">
                <a:effectLst/>
                <a:latin typeface="Arial" panose="020B0604020202020204" pitchFamily="34" charset="0"/>
                <a:ea typeface="Aptos" panose="020B0004020202020204" pitchFamily="34" charset="0"/>
                <a:cs typeface="Arial" panose="020B0604020202020204" pitchFamily="34" charset="0"/>
              </a:rPr>
              <a:t>mediawijsheid in de opvoeding van kinderen van 0 t/m 6 jaar. </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err="1">
                <a:latin typeface="Arial" panose="020B0604020202020204" pitchFamily="34" charset="0"/>
                <a:cs typeface="Arial" panose="020B0604020202020204" pitchFamily="34" charset="0"/>
              </a:rPr>
              <a:t>Iene</a:t>
            </a:r>
            <a:r>
              <a:rPr lang="nl-NL" altLang="nl-NL" sz="2200" dirty="0">
                <a:latin typeface="Arial" panose="020B0604020202020204" pitchFamily="34" charset="0"/>
                <a:cs typeface="Arial" panose="020B0604020202020204" pitchFamily="34" charset="0"/>
              </a:rPr>
              <a:t> </a:t>
            </a:r>
            <a:r>
              <a:rPr lang="nl-NL" altLang="nl-NL" sz="2200" dirty="0" err="1">
                <a:latin typeface="Arial" panose="020B0604020202020204" pitchFamily="34" charset="0"/>
                <a:cs typeface="Arial" panose="020B0604020202020204" pitchFamily="34" charset="0"/>
              </a:rPr>
              <a:t>Miene</a:t>
            </a:r>
            <a:r>
              <a:rPr lang="nl-NL" altLang="nl-NL" sz="2200" dirty="0">
                <a:latin typeface="Arial" panose="020B0604020202020204" pitchFamily="34" charset="0"/>
                <a:cs typeface="Arial" panose="020B0604020202020204" pitchFamily="34" charset="0"/>
              </a:rPr>
              <a:t> Media-onderzoek</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Media: zowel digitale media als boeken en liedjes!  </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(gratis) activiteiten in de Bibliotheek!</a:t>
            </a:r>
          </a:p>
        </p:txBody>
      </p:sp>
      <p:sp>
        <p:nvSpPr>
          <p:cNvPr id="2" name="Titel 1">
            <a:extLst>
              <a:ext uri="{FF2B5EF4-FFF2-40B4-BE49-F238E27FC236}">
                <a16:creationId xmlns:a16="http://schemas.microsoft.com/office/drawing/2014/main" id="{265000B0-375E-AA06-9223-E974B5EF5BD0}"/>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3" name="Afbeelding 2">
            <a:extLst>
              <a:ext uri="{FF2B5EF4-FFF2-40B4-BE49-F238E27FC236}">
                <a16:creationId xmlns:a16="http://schemas.microsoft.com/office/drawing/2014/main" id="{E583E2A2-1080-8FDF-1CBC-C4FD1707042D}"/>
              </a:ext>
            </a:extLst>
          </p:cNvPr>
          <p:cNvPicPr>
            <a:picLocks noChangeAspect="1"/>
          </p:cNvPicPr>
          <p:nvPr/>
        </p:nvPicPr>
        <p:blipFill>
          <a:blip r:embed="rId4"/>
          <a:stretch>
            <a:fillRect/>
          </a:stretch>
        </p:blipFill>
        <p:spPr>
          <a:xfrm>
            <a:off x="7530398" y="3642610"/>
            <a:ext cx="3215390" cy="3215390"/>
          </a:xfrm>
          <a:prstGeom prst="rect">
            <a:avLst/>
          </a:prstGeom>
        </p:spPr>
      </p:pic>
    </p:spTree>
    <p:extLst>
      <p:ext uri="{BB962C8B-B14F-4D97-AF65-F5344CB8AC3E}">
        <p14:creationId xmlns:p14="http://schemas.microsoft.com/office/powerpoint/2010/main" val="2951242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Afbeelding 4">
            <a:extLst>
              <a:ext uri="{FF2B5EF4-FFF2-40B4-BE49-F238E27FC236}">
                <a16:creationId xmlns:a16="http://schemas.microsoft.com/office/drawing/2014/main" id="{284861B2-E74B-3A4F-A39B-D375A376D39D}"/>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907FD9FE-5D29-3C45-80DE-16745F857A9F}"/>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WELKOM!</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BB2DE717-EBC8-A832-5C49-83F8DF11C443}"/>
              </a:ext>
            </a:extLst>
          </p:cNvPr>
          <p:cNvSpPr txBox="1">
            <a:spLocks noChangeArrowheads="1"/>
          </p:cNvSpPr>
          <p:nvPr/>
        </p:nvSpPr>
        <p:spPr bwMode="auto">
          <a:xfrm>
            <a:off x="720725" y="6119812"/>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5" name="Afbeelding 4">
            <a:extLst>
              <a:ext uri="{FF2B5EF4-FFF2-40B4-BE49-F238E27FC236}">
                <a16:creationId xmlns:a16="http://schemas.microsoft.com/office/drawing/2014/main" id="{3B598293-B7A6-716C-255C-6FCB2386891E}"/>
              </a:ext>
            </a:extLst>
          </p:cNvPr>
          <p:cNvPicPr>
            <a:picLocks noChangeAspect="1"/>
          </p:cNvPicPr>
          <p:nvPr/>
        </p:nvPicPr>
        <p:blipFill>
          <a:blip r:embed="rId4"/>
          <a:stretch>
            <a:fillRect/>
          </a:stretch>
        </p:blipFill>
        <p:spPr>
          <a:xfrm>
            <a:off x="720725" y="1349167"/>
            <a:ext cx="5227062" cy="4426521"/>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70D712-1529-25FF-3B5F-31FD0A832AB1}"/>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E35AFAF6-9F3A-CC6F-87E3-B90C3799D72D}"/>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A9870ACB-E6F7-40F8-166B-59D957671DE3}"/>
              </a:ext>
            </a:extLst>
          </p:cNvPr>
          <p:cNvSpPr txBox="1">
            <a:spLocks noChangeArrowheads="1"/>
          </p:cNvSpPr>
          <p:nvPr/>
        </p:nvSpPr>
        <p:spPr bwMode="auto">
          <a:xfrm>
            <a:off x="720725" y="632680"/>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err="1">
                <a:solidFill>
                  <a:schemeClr val="accent1"/>
                </a:solidFill>
                <a:latin typeface="Arial" panose="020B0604020202020204" pitchFamily="34" charset="0"/>
                <a:cs typeface="Arial" panose="020B0604020202020204" pitchFamily="34" charset="0"/>
              </a:rPr>
              <a:t>BoekStartdag</a:t>
            </a:r>
            <a:endParaRPr lang="nl-NL" altLang="nl-NL" sz="3600" b="1" dirty="0">
              <a:solidFill>
                <a:schemeClr val="accent1"/>
              </a:solidFill>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Aandacht voor </a:t>
            </a:r>
            <a:r>
              <a:rPr lang="nl-NL" sz="2200" kern="100" dirty="0">
                <a:effectLst/>
                <a:latin typeface="Arial" panose="020B0604020202020204" pitchFamily="34" charset="0"/>
                <a:ea typeface="Aptos" panose="020B0004020202020204" pitchFamily="34" charset="0"/>
                <a:cs typeface="Arial" panose="020B0604020202020204" pitchFamily="34" charset="0"/>
              </a:rPr>
              <a:t>de jongste doelgroep (0-4 jaar)</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Open dag in de (plaatselijke) Bibliotheek!</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(gratis) ouder- en kinderactiviteiten</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6114E0D8-95A3-8DED-F8FD-A31E728628FD}"/>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1026" name="Picture 2" descr="BoekStartdag">
            <a:extLst>
              <a:ext uri="{FF2B5EF4-FFF2-40B4-BE49-F238E27FC236}">
                <a16:creationId xmlns:a16="http://schemas.microsoft.com/office/drawing/2014/main" id="{DB98AEE6-C1E4-7A12-6439-1CC9E461F1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7938" y="3724118"/>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9965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2350DF-92D8-A6D6-4B8A-EBCDB451EE2D}"/>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99163793-DD86-42EA-7F63-5C18B0CA535A}"/>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Mijn huis is jouw huis - Prentenboek Kinderboekenweek 2023">
            <a:extLst>
              <a:ext uri="{FF2B5EF4-FFF2-40B4-BE49-F238E27FC236}">
                <a16:creationId xmlns:a16="http://schemas.microsoft.com/office/drawing/2014/main" id="{3B1E7293-4D29-205B-0C15-E7AB26214D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184467">
            <a:off x="8339274" y="2778032"/>
            <a:ext cx="2253313" cy="3080479"/>
          </a:xfrm>
          <a:prstGeom prst="rect">
            <a:avLst/>
          </a:prstGeom>
          <a:noFill/>
          <a:extLst>
            <a:ext uri="{909E8E84-426E-40DD-AFC4-6F175D3DCCD1}">
              <a14:hiddenFill xmlns:a14="http://schemas.microsoft.com/office/drawing/2010/main">
                <a:solidFill>
                  <a:srgbClr val="FFFFFF"/>
                </a:solidFill>
              </a14:hiddenFill>
            </a:ext>
          </a:extLst>
        </p:spPr>
      </p:pic>
      <p:sp>
        <p:nvSpPr>
          <p:cNvPr id="5122" name="Titel 1">
            <a:extLst>
              <a:ext uri="{FF2B5EF4-FFF2-40B4-BE49-F238E27FC236}">
                <a16:creationId xmlns:a16="http://schemas.microsoft.com/office/drawing/2014/main" id="{65251298-902B-05B3-EFDD-C19A1BFC0396}"/>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Kinderboekenweek</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sz="2200" dirty="0">
                <a:latin typeface="Arial" panose="020B0604020202020204" pitchFamily="34" charset="0"/>
                <a:cs typeface="Arial" panose="020B0604020202020204" pitchFamily="34" charset="0"/>
              </a:rPr>
              <a:t>Zoveel mogelijk kinderen te enthousiasmeren om (zelf) boeken te lezen </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Het </a:t>
            </a:r>
            <a:r>
              <a:rPr lang="nl-NL" sz="2200" dirty="0">
                <a:latin typeface="Arial" panose="020B0604020202020204" pitchFamily="34" charset="0"/>
                <a:cs typeface="Arial" panose="020B0604020202020204" pitchFamily="34" charset="0"/>
              </a:rPr>
              <a:t>prentenboek van de Kinderboekenweek </a:t>
            </a: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Griffels &amp; Penselen</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(gratis) activiteiten in de Bibliotheek!</a:t>
            </a: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778A4050-094F-387C-2611-4C14664F6372}"/>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1026" name="Picture 2" descr="Prentenboek Kinderboekenweek 2024">
            <a:extLst>
              <a:ext uri="{FF2B5EF4-FFF2-40B4-BE49-F238E27FC236}">
                <a16:creationId xmlns:a16="http://schemas.microsoft.com/office/drawing/2014/main" id="{F554BA9A-6DF0-4C7B-50EC-A6E7BDC35E1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1086" y="3460767"/>
            <a:ext cx="2226962" cy="3016770"/>
          </a:xfrm>
          <a:prstGeom prst="rect">
            <a:avLst/>
          </a:prstGeom>
          <a:noFill/>
          <a:extLst>
            <a:ext uri="{909E8E84-426E-40DD-AFC4-6F175D3DCCD1}">
              <a14:hiddenFill xmlns:a14="http://schemas.microsoft.com/office/drawing/2010/main">
                <a:solidFill>
                  <a:srgbClr val="FFFFFF"/>
                </a:solidFill>
              </a14:hiddenFill>
            </a:ext>
          </a:extLst>
        </p:spPr>
      </p:pic>
      <p:sp>
        <p:nvSpPr>
          <p:cNvPr id="3" name="Titel 1">
            <a:extLst>
              <a:ext uri="{FF2B5EF4-FFF2-40B4-BE49-F238E27FC236}">
                <a16:creationId xmlns:a16="http://schemas.microsoft.com/office/drawing/2014/main" id="{34418354-0670-9A11-5D2C-73AD19DDC82A}"/>
              </a:ext>
            </a:extLst>
          </p:cNvPr>
          <p:cNvSpPr txBox="1">
            <a:spLocks noChangeArrowheads="1"/>
          </p:cNvSpPr>
          <p:nvPr/>
        </p:nvSpPr>
        <p:spPr bwMode="auto">
          <a:xfrm>
            <a:off x="720725" y="75317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Kinderboekenweek</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sz="2200" dirty="0">
                <a:latin typeface="Arial" panose="020B0604020202020204" pitchFamily="34" charset="0"/>
                <a:cs typeface="Arial" panose="020B0604020202020204" pitchFamily="34" charset="0"/>
              </a:rPr>
              <a:t>Zoveel mogelijk kinderen te enthousiasmeren om (zelf) boeken te lezen </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Het </a:t>
            </a:r>
            <a:r>
              <a:rPr lang="nl-NL" sz="2200" dirty="0">
                <a:latin typeface="Arial" panose="020B0604020202020204" pitchFamily="34" charset="0"/>
                <a:cs typeface="Arial" panose="020B0604020202020204" pitchFamily="34" charset="0"/>
              </a:rPr>
              <a:t>prentenboek van de Kinderboekenweek </a:t>
            </a: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Griffels &amp; Penselen</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Font typeface="Arial" panose="020B0604020202020204" pitchFamily="34" charset="0"/>
              <a:buChar char="•"/>
            </a:pPr>
            <a:r>
              <a:rPr lang="nl-NL" altLang="nl-NL" sz="2200" dirty="0">
                <a:latin typeface="Arial" panose="020B0604020202020204" pitchFamily="34" charset="0"/>
                <a:cs typeface="Arial" panose="020B0604020202020204" pitchFamily="34" charset="0"/>
              </a:rPr>
              <a:t>(gratis) activiteiten in de Bibliotheek!</a:t>
            </a: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00698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Afbeelding 4">
            <a:extLst>
              <a:ext uri="{FF2B5EF4-FFF2-40B4-BE49-F238E27FC236}">
                <a16:creationId xmlns:a16="http://schemas.microsoft.com/office/drawing/2014/main" id="{284861B2-E74B-3A4F-A39B-D375A376D39D}"/>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907FD9FE-5D29-3C45-80DE-16745F857A9F}"/>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endParaRPr lang="nl-NL" altLang="nl-NL" sz="3600" b="1" dirty="0">
              <a:solidFill>
                <a:schemeClr val="accent1"/>
              </a:solidFill>
              <a:latin typeface="Arial" panose="020B0604020202020204" pitchFamily="34" charset="0"/>
              <a:cs typeface="Arial" panose="020B0604020202020204" pitchFamily="34" charset="0"/>
            </a:endParaRPr>
          </a:p>
          <a:p>
            <a:pPr eaLnBrk="1" hangingPunct="1">
              <a:lnSpc>
                <a:spcPct val="90000"/>
              </a:lnSpc>
            </a:pPr>
            <a:endParaRPr lang="nl-NL" altLang="nl-NL" sz="3600" b="1" dirty="0">
              <a:solidFill>
                <a:schemeClr val="accent1"/>
              </a:solidFill>
              <a:latin typeface="Arial" panose="020B0604020202020204" pitchFamily="34" charset="0"/>
              <a:cs typeface="Arial" panose="020B0604020202020204" pitchFamily="34" charset="0"/>
            </a:endParaRPr>
          </a:p>
          <a:p>
            <a:pPr eaLnBrk="1" hangingPunct="1">
              <a:lnSpc>
                <a:spcPct val="90000"/>
              </a:lnSpc>
            </a:pPr>
            <a:endParaRPr lang="nl-NL" altLang="nl-NL" sz="3600" b="1" dirty="0">
              <a:solidFill>
                <a:schemeClr val="accent1"/>
              </a:solidFill>
              <a:latin typeface="Arial" panose="020B0604020202020204" pitchFamily="34" charset="0"/>
              <a:cs typeface="Arial" panose="020B0604020202020204" pitchFamily="34" charset="0"/>
            </a:endParaRPr>
          </a:p>
          <a:p>
            <a:pPr eaLnBrk="1" hangingPunct="1">
              <a:lnSpc>
                <a:spcPct val="90000"/>
              </a:lnSpc>
            </a:pPr>
            <a:endParaRPr lang="nl-NL" altLang="nl-NL" sz="3600" b="1" dirty="0">
              <a:solidFill>
                <a:schemeClr val="accent1"/>
              </a:solidFill>
              <a:latin typeface="Arial" panose="020B0604020202020204" pitchFamily="34" charset="0"/>
              <a:cs typeface="Arial" panose="020B0604020202020204" pitchFamily="34" charset="0"/>
            </a:endParaRPr>
          </a:p>
          <a:p>
            <a:pPr algn="ct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Heel veel voorleesplezier!</a:t>
            </a: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r>
              <a:rPr lang="nl-NL" altLang="nl-NL" sz="2200" dirty="0">
                <a:latin typeface="Arial" panose="020B0604020202020204" pitchFamily="34" charset="0"/>
                <a:cs typeface="Arial" panose="020B0604020202020204" pitchFamily="34" charset="0"/>
              </a:rPr>
              <a:t>	</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5123" name="Titel 1">
            <a:extLst>
              <a:ext uri="{FF2B5EF4-FFF2-40B4-BE49-F238E27FC236}">
                <a16:creationId xmlns:a16="http://schemas.microsoft.com/office/drawing/2014/main" id="{41E088D3-07D0-AC4F-844A-105DB46C5AEE}"/>
              </a:ext>
            </a:extLst>
          </p:cNvPr>
          <p:cNvSpPr txBox="1">
            <a:spLocks noChangeArrowheads="1"/>
          </p:cNvSpPr>
          <p:nvPr/>
        </p:nvSpPr>
        <p:spPr bwMode="auto">
          <a:xfrm>
            <a:off x="720725" y="5954713"/>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 </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Tree>
    <p:extLst>
      <p:ext uri="{BB962C8B-B14F-4D97-AF65-F5344CB8AC3E}">
        <p14:creationId xmlns:p14="http://schemas.microsoft.com/office/powerpoint/2010/main" val="2563539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0E919-1285-A77D-17C8-3F2B82C2E4FE}"/>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DF2F7669-7047-505E-55A2-C1410C1F840F}"/>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404D71C3-EC87-49A2-A836-6485AFFAC490}"/>
              </a:ext>
            </a:extLst>
          </p:cNvPr>
          <p:cNvSpPr txBox="1">
            <a:spLocks noChangeArrowheads="1"/>
          </p:cNvSpPr>
          <p:nvPr/>
        </p:nvSpPr>
        <p:spPr bwMode="auto">
          <a:xfrm>
            <a:off x="720725" y="738188"/>
            <a:ext cx="9504363" cy="5137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Doelstellingen</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r>
              <a:rPr lang="nl-NL" sz="2400" kern="100" dirty="0">
                <a:latin typeface="Arial" panose="020B0604020202020204" pitchFamily="34" charset="0"/>
                <a:ea typeface="Aptos" panose="020B0004020202020204" pitchFamily="34" charset="0"/>
                <a:cs typeface="Arial" panose="020B0604020202020204" pitchFamily="34" charset="0"/>
              </a:rPr>
              <a:t>Als </a:t>
            </a:r>
            <a:r>
              <a:rPr lang="nl-NL" sz="2400" kern="100" dirty="0">
                <a:effectLst/>
                <a:latin typeface="Arial" panose="020B0604020202020204" pitchFamily="34" charset="0"/>
                <a:ea typeface="Aptos" panose="020B0004020202020204" pitchFamily="34" charset="0"/>
                <a:cs typeface="Arial" panose="020B0604020202020204" pitchFamily="34" charset="0"/>
              </a:rPr>
              <a:t>gastouder:</a:t>
            </a:r>
          </a:p>
          <a:p>
            <a:endParaRPr lang="nl-NL" sz="2200" kern="100" dirty="0">
              <a:effectLst/>
              <a:latin typeface="Arial" panose="020B0604020202020204" pitchFamily="34" charset="0"/>
              <a:ea typeface="Aptos" panose="020B0004020202020204" pitchFamily="34" charset="0"/>
              <a:cs typeface="Arial" panose="020B0604020202020204" pitchFamily="34" charset="0"/>
            </a:endParaRPr>
          </a:p>
          <a:p>
            <a:pPr marL="342900" lvl="0" indent="-342900">
              <a:buFont typeface="Symbol" pitchFamily="2" charset="2"/>
              <a:buChar char=""/>
            </a:pPr>
            <a:r>
              <a:rPr lang="nl-NL" sz="2400" kern="100" dirty="0">
                <a:latin typeface="Arial" panose="020B0604020202020204" pitchFamily="34" charset="0"/>
                <a:cs typeface="Arial" panose="020B0604020202020204" pitchFamily="34" charset="0"/>
              </a:rPr>
              <a:t>leer hoe je voorlezen tot een nog rijke(re) activiteit kunt maken;</a:t>
            </a:r>
          </a:p>
          <a:p>
            <a:pPr marL="342900" lvl="0" indent="-342900">
              <a:buFont typeface="Symbol" pitchFamily="2" charset="2"/>
              <a:buChar char=""/>
            </a:pPr>
            <a:r>
              <a:rPr lang="nl-NL" sz="2400" kern="100" dirty="0">
                <a:latin typeface="Arial" panose="020B0604020202020204" pitchFamily="34" charset="0"/>
                <a:cs typeface="Arial" panose="020B0604020202020204" pitchFamily="34" charset="0"/>
              </a:rPr>
              <a:t>Leer je welke activiteiten kunnen bijdragen aan de taalontwikkeling;</a:t>
            </a:r>
          </a:p>
          <a:p>
            <a:pPr marL="342900" lvl="0" indent="-342900">
              <a:buFont typeface="Symbol" pitchFamily="2" charset="2"/>
              <a:buChar char=""/>
            </a:pPr>
            <a:r>
              <a:rPr lang="nl-NL" sz="2400" kern="100" dirty="0">
                <a:latin typeface="Arial" panose="020B0604020202020204" pitchFamily="34" charset="0"/>
                <a:cs typeface="Arial" panose="020B0604020202020204" pitchFamily="34" charset="0"/>
              </a:rPr>
              <a:t>Weet je waaraan een goede voorleesplek moet voldoen;</a:t>
            </a:r>
          </a:p>
          <a:p>
            <a:pPr marL="342900" indent="-342900">
              <a:buFont typeface="Symbol" pitchFamily="2" charset="2"/>
              <a:buChar char=""/>
            </a:pPr>
            <a:r>
              <a:rPr lang="nl-NL" sz="2400" kern="100" dirty="0">
                <a:latin typeface="Arial" panose="020B0604020202020204" pitchFamily="34" charset="0"/>
                <a:cs typeface="Arial" panose="020B0604020202020204" pitchFamily="34" charset="0"/>
              </a:rPr>
              <a:t>Leer je over meertaligheid en het belang van het leren van de eigen taal;</a:t>
            </a:r>
          </a:p>
          <a:p>
            <a:pPr marL="342900" indent="-342900">
              <a:buFont typeface="Symbol" pitchFamily="2" charset="2"/>
              <a:buChar char=""/>
            </a:pPr>
            <a:r>
              <a:rPr lang="nl-NL" sz="2400" kern="100" dirty="0">
                <a:latin typeface="Arial" panose="020B0604020202020204" pitchFamily="34" charset="0"/>
                <a:cs typeface="Arial" panose="020B0604020202020204" pitchFamily="34" charset="0"/>
              </a:rPr>
              <a:t>Krijg je tips over hoe je vraagouders kunt betrekken;</a:t>
            </a:r>
          </a:p>
          <a:p>
            <a:pPr marL="342900" lvl="0" indent="-342900">
              <a:buFont typeface="Symbol" pitchFamily="2" charset="2"/>
              <a:buChar char=""/>
            </a:pPr>
            <a:r>
              <a:rPr lang="nl-NL" sz="2400" kern="100" dirty="0">
                <a:latin typeface="Arial" panose="020B0604020202020204" pitchFamily="34" charset="0"/>
                <a:cs typeface="Arial" panose="020B0604020202020204" pitchFamily="34" charset="0"/>
              </a:rPr>
              <a:t>Krijg je meer informatie over landelijke campagnes.</a:t>
            </a:r>
          </a:p>
        </p:txBody>
      </p:sp>
      <p:sp>
        <p:nvSpPr>
          <p:cNvPr id="2" name="Titel 1">
            <a:extLst>
              <a:ext uri="{FF2B5EF4-FFF2-40B4-BE49-F238E27FC236}">
                <a16:creationId xmlns:a16="http://schemas.microsoft.com/office/drawing/2014/main" id="{8531EB85-6F5B-DFC8-B551-16E47B3EDCCE}"/>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Tree>
    <p:extLst>
      <p:ext uri="{BB962C8B-B14F-4D97-AF65-F5344CB8AC3E}">
        <p14:creationId xmlns:p14="http://schemas.microsoft.com/office/powerpoint/2010/main" val="2922796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3521F-4CD5-44BF-6943-A231B1AD219B}"/>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A4011825-7490-83F9-D105-A5C045386108}"/>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AF927496-97CE-4246-CA5F-C1D927B97DF8}"/>
              </a:ext>
            </a:extLst>
          </p:cNvPr>
          <p:cNvSpPr txBox="1">
            <a:spLocks noChangeArrowheads="1"/>
          </p:cNvSpPr>
          <p:nvPr/>
        </p:nvSpPr>
        <p:spPr bwMode="auto">
          <a:xfrm>
            <a:off x="639358" y="769620"/>
            <a:ext cx="100250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400" b="1" dirty="0">
                <a:solidFill>
                  <a:schemeClr val="accent1"/>
                </a:solidFill>
                <a:latin typeface="Arial" panose="020B0604020202020204" pitchFamily="34" charset="0"/>
                <a:cs typeface="Arial" panose="020B0604020202020204" pitchFamily="34" charset="0"/>
              </a:rPr>
              <a:t>Voorlezen als (nog) rijke(re) activiteit</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D758BAD2-8235-4831-02ED-86EE34F8D136}"/>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
        <p:nvSpPr>
          <p:cNvPr id="4" name="Tekstvak 3">
            <a:extLst>
              <a:ext uri="{FF2B5EF4-FFF2-40B4-BE49-F238E27FC236}">
                <a16:creationId xmlns:a16="http://schemas.microsoft.com/office/drawing/2014/main" id="{8260F69B-E9EB-13E1-7E31-2C142C98B5E9}"/>
              </a:ext>
            </a:extLst>
          </p:cNvPr>
          <p:cNvSpPr txBox="1"/>
          <p:nvPr/>
        </p:nvSpPr>
        <p:spPr>
          <a:xfrm>
            <a:off x="4060311" y="2370614"/>
            <a:ext cx="6172838" cy="3046988"/>
          </a:xfrm>
          <a:prstGeom prst="rect">
            <a:avLst/>
          </a:prstGeom>
          <a:noFill/>
        </p:spPr>
        <p:txBody>
          <a:bodyPr wrap="square" rtlCol="0">
            <a:spAutoFit/>
          </a:bodyPr>
          <a:lstStyle/>
          <a:p>
            <a:r>
              <a:rPr lang="nl-NL" altLang="nl-NL" sz="2400" kern="100" dirty="0" err="1">
                <a:latin typeface="Arial" panose="020B0604020202020204" pitchFamily="34" charset="0"/>
                <a:cs typeface="Arial" panose="020B0604020202020204" pitchFamily="34" charset="0"/>
              </a:rPr>
              <a:t>BoekStart</a:t>
            </a:r>
            <a:r>
              <a:rPr lang="nl-NL" altLang="nl-NL" sz="2400" kern="100" dirty="0">
                <a:latin typeface="Arial" panose="020B0604020202020204" pitchFamily="34" charset="0"/>
                <a:cs typeface="Arial" panose="020B0604020202020204" pitchFamily="34" charset="0"/>
              </a:rPr>
              <a:t> heeft verschillende activiteiten uitgewerkt in de zogenaamde Boekideeën;</a:t>
            </a:r>
          </a:p>
          <a:p>
            <a:r>
              <a:rPr lang="nl-NL" altLang="nl-NL" sz="2400" dirty="0">
                <a:latin typeface="Arial" panose="020B0604020202020204" pitchFamily="34" charset="0"/>
                <a:cs typeface="Arial" panose="020B0604020202020204" pitchFamily="34" charset="0"/>
              </a:rPr>
              <a:t>Zie: </a:t>
            </a:r>
            <a:r>
              <a:rPr lang="nl-NL" altLang="nl-NL" sz="2400" dirty="0">
                <a:solidFill>
                  <a:srgbClr val="0070C0"/>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boekstartpro.nl</a:t>
            </a:r>
            <a:endParaRPr lang="nl-NL" altLang="nl-NL" sz="2400" dirty="0">
              <a:solidFill>
                <a:srgbClr val="0070C0"/>
              </a:solidFill>
              <a:latin typeface="Arial" panose="020B0604020202020204" pitchFamily="34" charset="0"/>
              <a:cs typeface="Arial" panose="020B0604020202020204" pitchFamily="34" charset="0"/>
            </a:endParaRPr>
          </a:p>
          <a:p>
            <a:endParaRPr lang="nl-NL" sz="2400" dirty="0"/>
          </a:p>
          <a:p>
            <a:r>
              <a:rPr lang="nl-NL" sz="2400" b="1" dirty="0">
                <a:solidFill>
                  <a:srgbClr val="0070C0"/>
                </a:solidFill>
                <a:latin typeface="Arial" panose="020B0604020202020204" pitchFamily="34" charset="0"/>
                <a:cs typeface="Arial" panose="020B0604020202020204" pitchFamily="34" charset="0"/>
              </a:rPr>
              <a:t>TIP!</a:t>
            </a:r>
            <a:br>
              <a:rPr lang="nl-NL" sz="2400" dirty="0">
                <a:latin typeface="Arial" panose="020B0604020202020204" pitchFamily="34" charset="0"/>
                <a:cs typeface="Arial" panose="020B0604020202020204" pitchFamily="34" charset="0"/>
              </a:rPr>
            </a:br>
            <a:r>
              <a:rPr lang="nl-NL" sz="2400" dirty="0">
                <a:latin typeface="Arial" panose="020B0604020202020204" pitchFamily="34" charset="0"/>
                <a:cs typeface="Arial" panose="020B0604020202020204" pitchFamily="34" charset="0"/>
              </a:rPr>
              <a:t>Kijk ook eens op:</a:t>
            </a:r>
          </a:p>
          <a:p>
            <a:pPr marL="342900" indent="-342900">
              <a:buFont typeface="Arial" panose="020B0604020202020204" pitchFamily="34" charset="0"/>
              <a:buChar char="•"/>
            </a:pPr>
            <a:r>
              <a:rPr lang="nl-NL" sz="2400" dirty="0">
                <a:solidFill>
                  <a:srgbClr val="0070C0"/>
                </a:solidFill>
                <a:hlinkClick r:id="rId5">
                  <a:extLst>
                    <a:ext uri="{A12FA001-AC4F-418D-AE19-62706E023703}">
                      <ahyp:hlinkClr xmlns:ahyp="http://schemas.microsoft.com/office/drawing/2018/hyperlinkcolor" val="tx"/>
                    </a:ext>
                  </a:extLst>
                </a:hlinkClick>
              </a:rPr>
              <a:t>boekstart.nl</a:t>
            </a:r>
            <a:endParaRPr lang="nl-NL" sz="2400" dirty="0">
              <a:solidFill>
                <a:srgbClr val="0070C0"/>
              </a:solidFill>
            </a:endParaRPr>
          </a:p>
          <a:p>
            <a:pPr marL="342900" indent="-342900">
              <a:buFont typeface="Arial" panose="020B0604020202020204" pitchFamily="34" charset="0"/>
              <a:buChar char="•"/>
            </a:pPr>
            <a:r>
              <a:rPr lang="nl-NL" sz="2400" dirty="0">
                <a:solidFill>
                  <a:srgbClr val="0070C0"/>
                </a:solidFill>
                <a:hlinkClick r:id="rId6">
                  <a:extLst>
                    <a:ext uri="{A12FA001-AC4F-418D-AE19-62706E023703}">
                      <ahyp:hlinkClr xmlns:ahyp="http://schemas.microsoft.com/office/drawing/2018/hyperlinkcolor" val="tx"/>
                    </a:ext>
                  </a:extLst>
                </a:hlinkClick>
              </a:rPr>
              <a:t>jeugdbibliotheek.nl</a:t>
            </a:r>
            <a:endParaRPr lang="nl-NL" sz="2400" dirty="0">
              <a:solidFill>
                <a:srgbClr val="0070C0"/>
              </a:solidFill>
            </a:endParaRPr>
          </a:p>
        </p:txBody>
      </p:sp>
      <p:pic>
        <p:nvPicPr>
          <p:cNvPr id="3" name="Afbeelding 2">
            <a:extLst>
              <a:ext uri="{FF2B5EF4-FFF2-40B4-BE49-F238E27FC236}">
                <a16:creationId xmlns:a16="http://schemas.microsoft.com/office/drawing/2014/main" id="{7E9C0A38-C951-0F1A-80EE-5D222FA551C7}"/>
              </a:ext>
            </a:extLst>
          </p:cNvPr>
          <p:cNvPicPr>
            <a:picLocks noChangeAspect="1"/>
          </p:cNvPicPr>
          <p:nvPr/>
        </p:nvPicPr>
        <p:blipFill>
          <a:blip r:embed="rId7"/>
          <a:stretch>
            <a:fillRect/>
          </a:stretch>
        </p:blipFill>
        <p:spPr>
          <a:xfrm>
            <a:off x="9757013" y="361542"/>
            <a:ext cx="2051592" cy="2009072"/>
          </a:xfrm>
          <a:prstGeom prst="rect">
            <a:avLst/>
          </a:prstGeom>
        </p:spPr>
      </p:pic>
      <p:pic>
        <p:nvPicPr>
          <p:cNvPr id="1028" name="Picture 4" descr="eco-baby 2 - Waar ben je, Olifant?">
            <a:extLst>
              <a:ext uri="{FF2B5EF4-FFF2-40B4-BE49-F238E27FC236}">
                <a16:creationId xmlns:a16="http://schemas.microsoft.com/office/drawing/2014/main" id="{503C5398-413E-D52C-DD7E-B55DC354084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0725" y="2370614"/>
            <a:ext cx="3046988" cy="3046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0182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1DF25-7C87-6D85-B286-F122AA7F33C6}"/>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3AFE3884-8A12-6847-B900-DC416469D0C7}"/>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82943288-8BB2-C3DB-5536-9370E9D6417D}"/>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i="1" dirty="0">
                <a:solidFill>
                  <a:schemeClr val="accent1"/>
                </a:solidFill>
                <a:latin typeface="Arial" panose="020B0604020202020204" pitchFamily="34" charset="0"/>
                <a:cs typeface="Arial" panose="020B0604020202020204" pitchFamily="34" charset="0"/>
              </a:rPr>
              <a:t>‘1, 2, 3, 4, geen hoedje van papier’</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2410EEB6-1CB4-AFE1-F826-73C1A5CD8F2B}"/>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5" name="Afbeelding 9">
            <a:extLst>
              <a:ext uri="{FF2B5EF4-FFF2-40B4-BE49-F238E27FC236}">
                <a16:creationId xmlns:a16="http://schemas.microsoft.com/office/drawing/2014/main" id="{4AF6FD71-F09F-DDF8-93CF-81A297D2C1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8479" y="1583804"/>
            <a:ext cx="3361722"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Afbeelding 3">
            <a:extLst>
              <a:ext uri="{FF2B5EF4-FFF2-40B4-BE49-F238E27FC236}">
                <a16:creationId xmlns:a16="http://schemas.microsoft.com/office/drawing/2014/main" id="{E5C4F488-82D6-9BFB-6F26-2CA914906F33}"/>
              </a:ext>
            </a:extLst>
          </p:cNvPr>
          <p:cNvPicPr>
            <a:picLocks noChangeAspect="1" noChangeArrowheads="1"/>
          </p:cNvPicPr>
          <p:nvPr/>
        </p:nvPicPr>
        <p:blipFill>
          <a:blip r:embed="rId5"/>
          <a:srcRect/>
          <a:stretch/>
        </p:blipFill>
        <p:spPr bwMode="auto">
          <a:xfrm>
            <a:off x="2921793" y="3327349"/>
            <a:ext cx="3360738" cy="2520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fbeelding 6">
            <a:extLst>
              <a:ext uri="{FF2B5EF4-FFF2-40B4-BE49-F238E27FC236}">
                <a16:creationId xmlns:a16="http://schemas.microsoft.com/office/drawing/2014/main" id="{1220FB46-E4AE-5245-8E53-0C161D8017D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0725" y="1583804"/>
            <a:ext cx="336073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a:extLst>
              <a:ext uri="{FF2B5EF4-FFF2-40B4-BE49-F238E27FC236}">
                <a16:creationId xmlns:a16="http://schemas.microsoft.com/office/drawing/2014/main" id="{66D6A64D-700C-F396-2044-79D5D151B543}"/>
              </a:ext>
            </a:extLst>
          </p:cNvPr>
          <p:cNvPicPr>
            <a:picLocks noChangeAspect="1"/>
          </p:cNvPicPr>
          <p:nvPr/>
        </p:nvPicPr>
        <p:blipFill>
          <a:blip r:embed="rId7"/>
          <a:stretch>
            <a:fillRect/>
          </a:stretch>
        </p:blipFill>
        <p:spPr>
          <a:xfrm rot="881839">
            <a:off x="8236388" y="1090043"/>
            <a:ext cx="3399741" cy="4854775"/>
          </a:xfrm>
          <a:prstGeom prst="rect">
            <a:avLst/>
          </a:prstGeom>
        </p:spPr>
      </p:pic>
    </p:spTree>
    <p:extLst>
      <p:ext uri="{BB962C8B-B14F-4D97-AF65-F5344CB8AC3E}">
        <p14:creationId xmlns:p14="http://schemas.microsoft.com/office/powerpoint/2010/main" val="2108459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F75B45-B01C-DD3A-8D47-3CD007896717}"/>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D2B27BFD-821E-5307-DA42-0A58B170FFE2}"/>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4E3B3A22-EBF5-0B90-64A4-ECA775AE664A}"/>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Een rijke taalomgeving - kenmerken</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b="1" dirty="0">
              <a:solidFill>
                <a:schemeClr val="accent1"/>
              </a:solidFill>
              <a:latin typeface="Arial" panose="020B0604020202020204" pitchFamily="34" charset="0"/>
              <a:cs typeface="Arial" panose="020B0604020202020204" pitchFamily="34" charset="0"/>
            </a:endParaRPr>
          </a:p>
          <a:p>
            <a:pPr eaLnBrk="1" hangingPunct="1">
              <a:lnSpc>
                <a:spcPct val="90000"/>
              </a:lnSpc>
            </a:pPr>
            <a:r>
              <a:rPr lang="nl-NL" altLang="nl-NL" sz="2400" dirty="0">
                <a:latin typeface="Arial" panose="020B0604020202020204" pitchFamily="34" charset="0"/>
                <a:cs typeface="Arial" panose="020B0604020202020204" pitchFamily="34" charset="0"/>
              </a:rPr>
              <a:t>Drie dingen zijn belangrijk:</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marL="342900" indent="-342900" eaLnBrk="1" hangingPunct="1">
              <a:lnSpc>
                <a:spcPct val="90000"/>
              </a:lnSpc>
              <a:buClr>
                <a:srgbClr val="FF0000"/>
              </a:buClr>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Veel praten</a:t>
            </a:r>
          </a:p>
          <a:p>
            <a:pPr marL="342900" indent="-342900" eaLnBrk="1" hangingPunct="1">
              <a:lnSpc>
                <a:spcPct val="90000"/>
              </a:lnSpc>
              <a:buClr>
                <a:srgbClr val="FF0000"/>
              </a:buClr>
              <a:buFont typeface="Arial" panose="020B0604020202020204" pitchFamily="34" charset="0"/>
              <a:buChar char="•"/>
            </a:pPr>
            <a:endParaRPr lang="nl-NL" altLang="nl-NL" sz="2400" dirty="0">
              <a:latin typeface="Arial" panose="020B0604020202020204" pitchFamily="34" charset="0"/>
              <a:cs typeface="Arial" panose="020B0604020202020204" pitchFamily="34" charset="0"/>
            </a:endParaRPr>
          </a:p>
          <a:p>
            <a:pPr marL="342900" indent="-342900" eaLnBrk="1" hangingPunct="1">
              <a:lnSpc>
                <a:spcPct val="90000"/>
              </a:lnSpc>
              <a:buClr>
                <a:srgbClr val="FF0000"/>
              </a:buClr>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Taal afstemmen op het kind</a:t>
            </a:r>
          </a:p>
          <a:p>
            <a:pPr marL="342900" indent="-342900" eaLnBrk="1" hangingPunct="1">
              <a:lnSpc>
                <a:spcPct val="90000"/>
              </a:lnSpc>
              <a:buClr>
                <a:srgbClr val="FF0000"/>
              </a:buClr>
              <a:buFont typeface="Arial" panose="020B0604020202020204" pitchFamily="34" charset="0"/>
              <a:buChar char="•"/>
            </a:pPr>
            <a:endParaRPr lang="nl-NL" altLang="nl-NL" sz="2400" dirty="0">
              <a:latin typeface="Arial" panose="020B0604020202020204" pitchFamily="34" charset="0"/>
              <a:cs typeface="Arial" panose="020B0604020202020204" pitchFamily="34" charset="0"/>
            </a:endParaRPr>
          </a:p>
          <a:p>
            <a:pPr marL="342900" indent="-342900" eaLnBrk="1" hangingPunct="1">
              <a:lnSpc>
                <a:spcPct val="90000"/>
              </a:lnSpc>
              <a:buClr>
                <a:srgbClr val="FF0000"/>
              </a:buClr>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Veel interactie</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403E186B-08B4-7887-134A-6BA800B72A11}"/>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3074" name="Picture 2">
            <a:extLst>
              <a:ext uri="{FF2B5EF4-FFF2-40B4-BE49-F238E27FC236}">
                <a16:creationId xmlns:a16="http://schemas.microsoft.com/office/drawing/2014/main" id="{E5D0CB24-467C-A896-5DF8-C7B998D831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9639" y="3429000"/>
            <a:ext cx="4515449" cy="3008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44500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DB438-4B8C-9993-3A5D-847BCF9B1357}"/>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265BFD80-4F7C-63FB-2B1E-BC4227767F70}"/>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B85AAB7A-80C9-F901-8AD6-28C5F8853655}"/>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Een rijke taalomgeving – wat kun je doen?</a:t>
            </a:r>
          </a:p>
          <a:p>
            <a:pPr eaLnBrk="1" hangingPunct="1">
              <a:lnSpc>
                <a:spcPct val="90000"/>
              </a:lnSpc>
            </a:pP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b="1" dirty="0">
              <a:solidFill>
                <a:schemeClr val="accent1"/>
              </a:solidFill>
              <a:latin typeface="Arial" panose="020B0604020202020204" pitchFamily="34" charset="0"/>
              <a:cs typeface="Arial" panose="020B0604020202020204" pitchFamily="34" charset="0"/>
            </a:endParaRPr>
          </a:p>
          <a:p>
            <a:r>
              <a:rPr lang="en-US" sz="2600" b="1" kern="100" dirty="0" err="1">
                <a:latin typeface="Arial" panose="020B0604020202020204" pitchFamily="34" charset="0"/>
                <a:cs typeface="Arial" panose="020B0604020202020204" pitchFamily="34" charset="0"/>
              </a:rPr>
              <a:t>Gesprek</a:t>
            </a:r>
            <a:r>
              <a:rPr lang="en-US" sz="2600" b="1" kern="100" dirty="0">
                <a:latin typeface="Arial" panose="020B0604020202020204" pitchFamily="34" charset="0"/>
                <a:cs typeface="Arial" panose="020B0604020202020204" pitchFamily="34" charset="0"/>
              </a:rPr>
              <a:t>:</a:t>
            </a:r>
          </a:p>
          <a:p>
            <a:endParaRPr lang="en-US" sz="2400" kern="100" dirty="0">
              <a:latin typeface="Arial" panose="020B0604020202020204" pitchFamily="34" charset="0"/>
              <a:cs typeface="Arial" panose="020B0604020202020204" pitchFamily="34" charset="0"/>
            </a:endParaRPr>
          </a:p>
          <a:p>
            <a:pPr marL="342900" indent="-342900" eaLnBrk="1" hangingPunct="1">
              <a:lnSpc>
                <a:spcPct val="90000"/>
              </a:lnSpc>
              <a:buClr>
                <a:srgbClr val="FF0000"/>
              </a:buClr>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Welke concrete activiteiten kunnen jullie bedenken om de taalomgeving in de opvang nóg rijker te maken?</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A79B7CE3-960D-9A3A-0D35-5EFAC333C868}"/>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pic>
        <p:nvPicPr>
          <p:cNvPr id="2052" name="Picture 4">
            <a:extLst>
              <a:ext uri="{FF2B5EF4-FFF2-40B4-BE49-F238E27FC236}">
                <a16:creationId xmlns:a16="http://schemas.microsoft.com/office/drawing/2014/main" id="{67895E2F-5FDE-C138-6DA1-34A87A056A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5326" y="3794385"/>
            <a:ext cx="4741888" cy="2667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6537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86A596-CCF1-97FF-27D5-1777F947AA79}"/>
            </a:ext>
          </a:extLst>
        </p:cNvPr>
        <p:cNvGrpSpPr/>
        <p:nvPr/>
      </p:nvGrpSpPr>
      <p:grpSpPr>
        <a:xfrm>
          <a:off x="0" y="0"/>
          <a:ext cx="0" cy="0"/>
          <a:chOff x="0" y="0"/>
          <a:chExt cx="0" cy="0"/>
        </a:xfrm>
      </p:grpSpPr>
      <p:pic>
        <p:nvPicPr>
          <p:cNvPr id="5121" name="Afbeelding 4">
            <a:extLst>
              <a:ext uri="{FF2B5EF4-FFF2-40B4-BE49-F238E27FC236}">
                <a16:creationId xmlns:a16="http://schemas.microsoft.com/office/drawing/2014/main" id="{3514C34A-E267-A943-812D-7B397D41EBB8}"/>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74FAB54B-FF89-EBC8-7253-5E3E49C81967}"/>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Een rijke taalomgeving – wat kun je doen?</a:t>
            </a:r>
            <a:endParaRPr lang="nl-NL" altLang="nl-NL" sz="2200" dirty="0">
              <a:latin typeface="Arial" panose="020B0604020202020204" pitchFamily="34" charset="0"/>
              <a:cs typeface="Arial" panose="020B0604020202020204" pitchFamily="34" charset="0"/>
            </a:endParaRPr>
          </a:p>
          <a:p>
            <a:pPr eaLnBrk="1" hangingPunct="1">
              <a:lnSpc>
                <a:spcPct val="90000"/>
              </a:lnSpc>
            </a:pPr>
            <a:endParaRPr lang="nl-NL" altLang="nl-NL" sz="2200" b="1" dirty="0">
              <a:solidFill>
                <a:schemeClr val="accent1"/>
              </a:solidFill>
              <a:latin typeface="Arial" panose="020B0604020202020204" pitchFamily="34" charset="0"/>
              <a:cs typeface="Arial" panose="020B0604020202020204" pitchFamily="34" charset="0"/>
            </a:endParaRPr>
          </a:p>
          <a:p>
            <a:pPr marL="342900" indent="-342900" eaLnBrk="1" hangingPunct="1">
              <a:lnSpc>
                <a:spcPct val="90000"/>
              </a:lnSpc>
              <a:buClr>
                <a:srgbClr val="FF0000"/>
              </a:buClr>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Samen veel praten en zingen</a:t>
            </a:r>
          </a:p>
          <a:p>
            <a:pPr marL="342900" indent="-342900" eaLnBrk="1" hangingPunct="1">
              <a:lnSpc>
                <a:spcPct val="90000"/>
              </a:lnSpc>
              <a:buClr>
                <a:srgbClr val="FF0000"/>
              </a:buClr>
              <a:buFont typeface="Arial" panose="020B0604020202020204" pitchFamily="34" charset="0"/>
              <a:buChar char="•"/>
            </a:pPr>
            <a:endParaRPr lang="nl-NL" altLang="nl-NL" sz="2400" dirty="0">
              <a:latin typeface="Arial" panose="020B0604020202020204" pitchFamily="34" charset="0"/>
              <a:cs typeface="Arial" panose="020B0604020202020204" pitchFamily="34" charset="0"/>
            </a:endParaRPr>
          </a:p>
          <a:p>
            <a:pPr marL="342900" indent="-342900" eaLnBrk="1" hangingPunct="1">
              <a:lnSpc>
                <a:spcPct val="90000"/>
              </a:lnSpc>
              <a:buClr>
                <a:srgbClr val="FF0000"/>
              </a:buClr>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Spelletjes doen</a:t>
            </a:r>
          </a:p>
          <a:p>
            <a:pPr eaLnBrk="1" hangingPunct="1">
              <a:lnSpc>
                <a:spcPct val="90000"/>
              </a:lnSpc>
              <a:buClr>
                <a:srgbClr val="FF0000"/>
              </a:buClr>
            </a:pPr>
            <a:endParaRPr lang="nl-NL" altLang="nl-NL" sz="2400" dirty="0">
              <a:latin typeface="Arial" panose="020B0604020202020204" pitchFamily="34" charset="0"/>
              <a:cs typeface="Arial" panose="020B0604020202020204" pitchFamily="34" charset="0"/>
            </a:endParaRPr>
          </a:p>
          <a:p>
            <a:pPr marL="342900" indent="-342900" eaLnBrk="1" hangingPunct="1">
              <a:lnSpc>
                <a:spcPct val="90000"/>
              </a:lnSpc>
              <a:buClr>
                <a:srgbClr val="FF0000"/>
              </a:buClr>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Regelmatig voorlezen</a:t>
            </a:r>
          </a:p>
          <a:p>
            <a:pPr marL="342900" indent="-342900" eaLnBrk="1" hangingPunct="1">
              <a:lnSpc>
                <a:spcPct val="90000"/>
              </a:lnSpc>
              <a:buClr>
                <a:srgbClr val="FF0000"/>
              </a:buClr>
              <a:buFont typeface="Arial" panose="020B0604020202020204" pitchFamily="34" charset="0"/>
              <a:buChar char="•"/>
            </a:pPr>
            <a:endParaRPr lang="nl-NL" altLang="nl-NL" sz="2400" dirty="0">
              <a:latin typeface="Arial" panose="020B0604020202020204" pitchFamily="34" charset="0"/>
              <a:cs typeface="Arial" panose="020B0604020202020204" pitchFamily="34" charset="0"/>
            </a:endParaRPr>
          </a:p>
          <a:p>
            <a:pPr marL="342900" indent="-342900" eaLnBrk="1" hangingPunct="1">
              <a:lnSpc>
                <a:spcPct val="90000"/>
              </a:lnSpc>
              <a:buClr>
                <a:srgbClr val="FF0000"/>
              </a:buClr>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Gesprekjes voeren over boeken</a:t>
            </a:r>
          </a:p>
          <a:p>
            <a:pPr marL="342900" indent="-342900" eaLnBrk="1" hangingPunct="1">
              <a:lnSpc>
                <a:spcPct val="90000"/>
              </a:lnSpc>
              <a:buClr>
                <a:srgbClr val="FF0000"/>
              </a:buClr>
              <a:buFont typeface="Arial" panose="020B0604020202020204" pitchFamily="34" charset="0"/>
              <a:buChar char="•"/>
            </a:pPr>
            <a:endParaRPr lang="nl-NL" altLang="nl-NL" sz="2400" dirty="0">
              <a:latin typeface="Arial" panose="020B0604020202020204" pitchFamily="34" charset="0"/>
              <a:cs typeface="Arial" panose="020B0604020202020204" pitchFamily="34" charset="0"/>
            </a:endParaRPr>
          </a:p>
          <a:p>
            <a:pPr marL="342900" indent="-342900" eaLnBrk="1" hangingPunct="1">
              <a:lnSpc>
                <a:spcPct val="90000"/>
              </a:lnSpc>
              <a:buClr>
                <a:srgbClr val="FF0000"/>
              </a:buClr>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Zelf het goede voorbeeld geven door zelf te lezen</a:t>
            </a:r>
          </a:p>
          <a:p>
            <a:pPr marL="342900" indent="-342900" eaLnBrk="1" hangingPunct="1">
              <a:lnSpc>
                <a:spcPct val="90000"/>
              </a:lnSpc>
              <a:buClr>
                <a:srgbClr val="FF0000"/>
              </a:buClr>
              <a:buFont typeface="Arial" panose="020B0604020202020204" pitchFamily="34" charset="0"/>
              <a:buChar char="•"/>
            </a:pPr>
            <a:endParaRPr lang="nl-NL" altLang="nl-NL" sz="2400" dirty="0">
              <a:latin typeface="Arial" panose="020B0604020202020204" pitchFamily="34" charset="0"/>
              <a:cs typeface="Arial" panose="020B0604020202020204" pitchFamily="34" charset="0"/>
            </a:endParaRPr>
          </a:p>
          <a:p>
            <a:pPr marL="342900" indent="-342900" eaLnBrk="1" hangingPunct="1">
              <a:lnSpc>
                <a:spcPct val="90000"/>
              </a:lnSpc>
              <a:buClr>
                <a:srgbClr val="FF0000"/>
              </a:buClr>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Boeken, kranten en tijdschriften in huis hebben</a:t>
            </a:r>
          </a:p>
          <a:p>
            <a:pPr marL="342900" indent="-342900" eaLnBrk="1" hangingPunct="1">
              <a:lnSpc>
                <a:spcPct val="90000"/>
              </a:lnSpc>
              <a:buClr>
                <a:srgbClr val="FF0000"/>
              </a:buClr>
              <a:buFont typeface="Arial" panose="020B0604020202020204" pitchFamily="34" charset="0"/>
              <a:buChar char="•"/>
            </a:pPr>
            <a:endParaRPr lang="nl-NL" altLang="nl-NL" sz="2400" dirty="0">
              <a:latin typeface="Arial" panose="020B0604020202020204" pitchFamily="34" charset="0"/>
              <a:cs typeface="Arial" panose="020B0604020202020204" pitchFamily="34" charset="0"/>
            </a:endParaRPr>
          </a:p>
          <a:p>
            <a:pPr marL="342900" indent="-342900" eaLnBrk="1" hangingPunct="1">
              <a:lnSpc>
                <a:spcPct val="90000"/>
              </a:lnSpc>
              <a:buClr>
                <a:srgbClr val="FF0000"/>
              </a:buClr>
              <a:buFont typeface="Arial" panose="020B0604020202020204" pitchFamily="34" charset="0"/>
              <a:buChar char="•"/>
            </a:pPr>
            <a:r>
              <a:rPr lang="nl-NL" altLang="nl-NL" sz="2400" dirty="0">
                <a:latin typeface="Arial" panose="020B0604020202020204" pitchFamily="34" charset="0"/>
                <a:cs typeface="Arial" panose="020B0604020202020204" pitchFamily="34" charset="0"/>
              </a:rPr>
              <a:t>Met kinderen naar de Bibliotheek gaan</a:t>
            </a:r>
          </a:p>
          <a:p>
            <a:pPr marL="342900" indent="-342900" eaLnBrk="1" hangingPunct="1">
              <a:lnSpc>
                <a:spcPct val="90000"/>
              </a:lnSpc>
              <a:buFont typeface="Arial" panose="020B0604020202020204" pitchFamily="34" charset="0"/>
              <a:buChar char="•"/>
            </a:pPr>
            <a:endParaRPr lang="nl-NL" altLang="nl-NL" sz="2200" dirty="0">
              <a:latin typeface="Arial" panose="020B0604020202020204" pitchFamily="34" charset="0"/>
              <a:cs typeface="Arial" panose="020B0604020202020204" pitchFamily="34" charset="0"/>
            </a:endParaRPr>
          </a:p>
        </p:txBody>
      </p:sp>
      <p:sp>
        <p:nvSpPr>
          <p:cNvPr id="2" name="Titel 1">
            <a:extLst>
              <a:ext uri="{FF2B5EF4-FFF2-40B4-BE49-F238E27FC236}">
                <a16:creationId xmlns:a16="http://schemas.microsoft.com/office/drawing/2014/main" id="{F4F972DB-BCAB-50D6-4AD3-260AC7047516}"/>
              </a:ext>
            </a:extLst>
          </p:cNvPr>
          <p:cNvSpPr txBox="1">
            <a:spLocks noChangeArrowheads="1"/>
          </p:cNvSpPr>
          <p:nvPr/>
        </p:nvSpPr>
        <p:spPr bwMode="auto">
          <a:xfrm>
            <a:off x="720725" y="6148540"/>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p>
        </p:txBody>
      </p:sp>
    </p:spTree>
    <p:extLst>
      <p:ext uri="{BB962C8B-B14F-4D97-AF65-F5344CB8AC3E}">
        <p14:creationId xmlns:p14="http://schemas.microsoft.com/office/powerpoint/2010/main" val="746929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Afbeelding 4">
            <a:extLst>
              <a:ext uri="{FF2B5EF4-FFF2-40B4-BE49-F238E27FC236}">
                <a16:creationId xmlns:a16="http://schemas.microsoft.com/office/drawing/2014/main" id="{284861B2-E74B-3A4F-A39B-D375A376D39D}"/>
              </a:ext>
            </a:extLst>
          </p:cNvPr>
          <p:cNvPicPr>
            <a:picLocks noChangeAspect="1" noChangeArrowheads="1"/>
          </p:cNvPicPr>
          <p:nvPr/>
        </p:nvPicPr>
        <p:blipFill>
          <a:blip r:embed="rId3"/>
          <a:srcRect/>
          <a:stretch/>
        </p:blipFill>
        <p:spPr bwMode="auto">
          <a:xfrm>
            <a:off x="10745788" y="295"/>
            <a:ext cx="1446212" cy="685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Titel 1">
            <a:extLst>
              <a:ext uri="{FF2B5EF4-FFF2-40B4-BE49-F238E27FC236}">
                <a16:creationId xmlns:a16="http://schemas.microsoft.com/office/drawing/2014/main" id="{907FD9FE-5D29-3C45-80DE-16745F857A9F}"/>
              </a:ext>
            </a:extLst>
          </p:cNvPr>
          <p:cNvSpPr txBox="1">
            <a:spLocks noChangeArrowheads="1"/>
          </p:cNvSpPr>
          <p:nvPr/>
        </p:nvSpPr>
        <p:spPr bwMode="auto">
          <a:xfrm>
            <a:off x="720725" y="738188"/>
            <a:ext cx="9504363" cy="470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3600" b="1" dirty="0">
                <a:solidFill>
                  <a:schemeClr val="accent1"/>
                </a:solidFill>
                <a:latin typeface="Arial" panose="020B0604020202020204" pitchFamily="34" charset="0"/>
                <a:cs typeface="Arial" panose="020B0604020202020204" pitchFamily="34" charset="0"/>
              </a:rPr>
              <a:t>Zelf ervaren…</a:t>
            </a:r>
          </a:p>
          <a:p>
            <a:pPr eaLnBrk="1" hangingPunct="1">
              <a:lnSpc>
                <a:spcPct val="90000"/>
              </a:lnSpc>
            </a:pPr>
            <a:endParaRPr lang="nl-NL" altLang="nl-NL" sz="3600" b="1" dirty="0">
              <a:solidFill>
                <a:schemeClr val="accent1"/>
              </a:solidFill>
              <a:latin typeface="Arial" panose="020B0604020202020204" pitchFamily="34" charset="0"/>
              <a:cs typeface="Arial" panose="020B0604020202020204" pitchFamily="34" charset="0"/>
            </a:endParaRPr>
          </a:p>
          <a:p>
            <a:pPr marL="0" indent="0">
              <a:buNone/>
            </a:pPr>
            <a:r>
              <a:rPr lang="nl-NL" sz="2200" dirty="0">
                <a:latin typeface="Arial" panose="020B0604020202020204" pitchFamily="34" charset="0"/>
                <a:cs typeface="Arial" panose="020B0604020202020204" pitchFamily="34" charset="0"/>
              </a:rPr>
              <a:t>Bekijk/beluister het volgende fragment en let op/ noteer:</a:t>
            </a:r>
          </a:p>
          <a:p>
            <a:pPr marL="0" indent="0">
              <a:buNone/>
            </a:pPr>
            <a:endParaRPr lang="nl-NL" sz="2200" dirty="0">
              <a:latin typeface="Arial" panose="020B0604020202020204" pitchFamily="34" charset="0"/>
              <a:cs typeface="Arial" panose="020B0604020202020204" pitchFamily="34" charset="0"/>
            </a:endParaRPr>
          </a:p>
          <a:p>
            <a:r>
              <a:rPr lang="nl-NL" sz="2200" dirty="0">
                <a:latin typeface="Arial" panose="020B0604020202020204" pitchFamily="34" charset="0"/>
                <a:cs typeface="Arial" panose="020B0604020202020204" pitchFamily="34" charset="0"/>
              </a:rPr>
              <a:t>- Wat hoor je aan beeldspraak?</a:t>
            </a:r>
          </a:p>
          <a:p>
            <a:endParaRPr lang="nl-NL" sz="2200" dirty="0">
              <a:latin typeface="Arial" panose="020B0604020202020204" pitchFamily="34" charset="0"/>
              <a:cs typeface="Arial" panose="020B0604020202020204" pitchFamily="34" charset="0"/>
            </a:endParaRPr>
          </a:p>
          <a:p>
            <a:r>
              <a:rPr lang="nl-NL" sz="2200" dirty="0">
                <a:latin typeface="Arial" panose="020B0604020202020204" pitchFamily="34" charset="0"/>
                <a:cs typeface="Arial" panose="020B0604020202020204" pitchFamily="34" charset="0"/>
              </a:rPr>
              <a:t>- Hoor je ook woorden die je niet vaak gebruikt? </a:t>
            </a:r>
          </a:p>
          <a:p>
            <a:endParaRPr lang="nl-NL" sz="2200" dirty="0">
              <a:latin typeface="Arial" panose="020B0604020202020204" pitchFamily="34" charset="0"/>
              <a:cs typeface="Arial" panose="020B0604020202020204" pitchFamily="34" charset="0"/>
            </a:endParaRPr>
          </a:p>
          <a:p>
            <a:r>
              <a:rPr lang="nl-NL" sz="2200" dirty="0">
                <a:latin typeface="Arial" panose="020B0604020202020204" pitchFamily="34" charset="0"/>
                <a:cs typeface="Arial" panose="020B0604020202020204" pitchFamily="34" charset="0"/>
              </a:rPr>
              <a:t>- Hoor je ook uitdrukkingen of gezegden?</a:t>
            </a:r>
          </a:p>
          <a:p>
            <a:endParaRPr lang="nl-NL" sz="2800" dirty="0">
              <a:solidFill>
                <a:srgbClr val="0070C0"/>
              </a:solidFill>
            </a:endParaRPr>
          </a:p>
          <a:p>
            <a:pPr marL="0" indent="0">
              <a:buNone/>
            </a:pPr>
            <a:r>
              <a:rPr lang="nl-NL" sz="2000" b="0" i="0" u="none" strike="noStrike" baseline="0" dirty="0">
                <a:solidFill>
                  <a:srgbClr val="0070C0"/>
                </a:solidFill>
                <a:latin typeface="Avenir Next LT Pro" panose="020B0504020202020204" pitchFamily="34" charset="0"/>
                <a:hlinkClick r:id="rId4">
                  <a:extLst>
                    <a:ext uri="{A12FA001-AC4F-418D-AE19-62706E023703}">
                      <ahyp:hlinkClr xmlns:ahyp="http://schemas.microsoft.com/office/drawing/2018/hyperlinkcolor" val="tx"/>
                    </a:ext>
                  </a:extLst>
                </a:hlinkClick>
              </a:rPr>
              <a:t>https://www.youtube.com/watch?v=WuYn9dAmUFY</a:t>
            </a:r>
            <a:endParaRPr lang="nl-NL" sz="2000" b="0" i="0" u="none" strike="noStrike" baseline="0" dirty="0">
              <a:solidFill>
                <a:srgbClr val="0070C0"/>
              </a:solidFill>
              <a:latin typeface="Avenir Next LT Pro" panose="020B0504020202020204" pitchFamily="34" charset="0"/>
            </a:endParaRPr>
          </a:p>
          <a:p>
            <a:pPr eaLnBrk="1" hangingPunct="1">
              <a:lnSpc>
                <a:spcPct val="90000"/>
              </a:lnSpc>
            </a:pPr>
            <a:endParaRPr lang="nl-NL" altLang="nl-NL" sz="2200" dirty="0">
              <a:solidFill>
                <a:srgbClr val="0070C0"/>
              </a:solidFill>
              <a:latin typeface="Arial" panose="020B0604020202020204" pitchFamily="34" charset="0"/>
              <a:cs typeface="Arial" panose="020B0604020202020204" pitchFamily="34" charset="0"/>
            </a:endParaRPr>
          </a:p>
          <a:p>
            <a:pPr eaLnBrk="1" hangingPunct="1">
              <a:lnSpc>
                <a:spcPct val="90000"/>
              </a:lnSpc>
            </a:pPr>
            <a:endParaRPr lang="nl-NL" altLang="nl-NL" sz="2200" dirty="0">
              <a:solidFill>
                <a:srgbClr val="0070C0"/>
              </a:solidFill>
              <a:latin typeface="Arial" panose="020B0604020202020204" pitchFamily="34" charset="0"/>
              <a:cs typeface="Arial" panose="020B0604020202020204" pitchFamily="34" charset="0"/>
            </a:endParaRPr>
          </a:p>
          <a:p>
            <a:pPr eaLnBrk="1" hangingPunct="1">
              <a:lnSpc>
                <a:spcPct val="90000"/>
              </a:lnSpc>
            </a:pPr>
            <a:endParaRPr lang="nl-NL" altLang="nl-NL" sz="2200" b="1" dirty="0">
              <a:solidFill>
                <a:schemeClr val="accent1"/>
              </a:solidFill>
              <a:latin typeface="Arial" panose="020B0604020202020204" pitchFamily="34" charset="0"/>
              <a:cs typeface="Arial" panose="020B0604020202020204" pitchFamily="34" charset="0"/>
            </a:endParaRPr>
          </a:p>
        </p:txBody>
      </p:sp>
      <p:sp>
        <p:nvSpPr>
          <p:cNvPr id="5123" name="Titel 1">
            <a:extLst>
              <a:ext uri="{FF2B5EF4-FFF2-40B4-BE49-F238E27FC236}">
                <a16:creationId xmlns:a16="http://schemas.microsoft.com/office/drawing/2014/main" id="{41E088D3-07D0-AC4F-844A-105DB46C5AEE}"/>
              </a:ext>
            </a:extLst>
          </p:cNvPr>
          <p:cNvSpPr txBox="1">
            <a:spLocks noChangeArrowheads="1"/>
          </p:cNvSpPr>
          <p:nvPr/>
        </p:nvSpPr>
        <p:spPr bwMode="auto">
          <a:xfrm>
            <a:off x="720725" y="6070165"/>
            <a:ext cx="83820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nl-NL" altLang="nl-NL" sz="1300" b="1" dirty="0">
                <a:solidFill>
                  <a:schemeClr val="tx2"/>
                </a:solidFill>
                <a:latin typeface="Arial" panose="020B0604020202020204" pitchFamily="34" charset="0"/>
                <a:cs typeface="Arial" panose="020B0604020202020204" pitchFamily="34" charset="0"/>
              </a:rPr>
              <a:t>Voorlezen in de gastouderopvang</a:t>
            </a:r>
          </a:p>
          <a:p>
            <a:pPr eaLnBrk="1" hangingPunct="1">
              <a:lnSpc>
                <a:spcPct val="90000"/>
              </a:lnSpc>
            </a:pPr>
            <a:r>
              <a:rPr lang="nl-NL" altLang="nl-NL" sz="1300" dirty="0">
                <a:solidFill>
                  <a:schemeClr val="tx2"/>
                </a:solidFill>
                <a:latin typeface="Arial" panose="020B0604020202020204" pitchFamily="34" charset="0"/>
                <a:cs typeface="Arial" panose="020B0604020202020204" pitchFamily="34" charset="0"/>
              </a:rPr>
              <a:t>Januari 2025</a:t>
            </a:r>
            <a:endParaRPr lang="nl-NL" altLang="nl-NL" sz="1300" b="1" dirty="0">
              <a:solidFill>
                <a:schemeClr val="tx2"/>
              </a:solidFill>
              <a:latin typeface="Arial" panose="020B0604020202020204" pitchFamily="34" charset="0"/>
              <a:cs typeface="Arial" panose="020B0604020202020204" pitchFamily="34" charset="0"/>
            </a:endParaRPr>
          </a:p>
          <a:p>
            <a:pPr eaLnBrk="1" hangingPunct="1">
              <a:lnSpc>
                <a:spcPct val="90000"/>
              </a:lnSpc>
            </a:pPr>
            <a:endParaRPr lang="nl-NL" altLang="nl-NL" sz="1300" b="1" dirty="0">
              <a:solidFill>
                <a:schemeClr val="tx2"/>
              </a:solidFill>
              <a:latin typeface="Arial" panose="020B0604020202020204" pitchFamily="34" charset="0"/>
              <a:cs typeface="Arial" panose="020B0604020202020204" pitchFamily="34" charset="0"/>
            </a:endParaRPr>
          </a:p>
        </p:txBody>
      </p:sp>
      <p:pic>
        <p:nvPicPr>
          <p:cNvPr id="1026" name="Picture 2" descr="Fiet wil rennen, Bibi Dumon Tak | 9789045128375 | Boeken | bol.com">
            <a:extLst>
              <a:ext uri="{FF2B5EF4-FFF2-40B4-BE49-F238E27FC236}">
                <a16:creationId xmlns:a16="http://schemas.microsoft.com/office/drawing/2014/main" id="{9D3634D3-B686-D350-94AF-AA0ECF0A59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3450" y="349842"/>
            <a:ext cx="3794701" cy="2843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9069052"/>
      </p:ext>
    </p:extLst>
  </p:cSld>
  <p:clrMapOvr>
    <a:masterClrMapping/>
  </p:clrMapOvr>
</p:sld>
</file>

<file path=ppt/theme/theme1.xml><?xml version="1.0" encoding="utf-8"?>
<a:theme xmlns:a="http://schemas.openxmlformats.org/drawingml/2006/main" name="Kantoorthema">
  <a:themeElements>
    <a:clrScheme name="Aangepast 6">
      <a:dk1>
        <a:srgbClr val="000000"/>
      </a:dk1>
      <a:lt1>
        <a:srgbClr val="FFFFFF"/>
      </a:lt1>
      <a:dk2>
        <a:srgbClr val="E63328"/>
      </a:dk2>
      <a:lt2>
        <a:srgbClr val="0ABBEF"/>
      </a:lt2>
      <a:accent1>
        <a:srgbClr val="004B9C"/>
      </a:accent1>
      <a:accent2>
        <a:srgbClr val="F7B8A2"/>
      </a:accent2>
      <a:accent3>
        <a:srgbClr val="D1D6ED"/>
      </a:accent3>
      <a:accent4>
        <a:srgbClr val="E1F2FD"/>
      </a:accent4>
      <a:accent5>
        <a:srgbClr val="FEFFFE"/>
      </a:accent5>
      <a:accent6>
        <a:srgbClr val="FEFFFE"/>
      </a:accent6>
      <a:hlink>
        <a:srgbClr val="FEFFFE"/>
      </a:hlink>
      <a:folHlink>
        <a:srgbClr val="FEFFF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5" id="{30C45AF0-9524-DC42-B700-2592EEA32FA2}" vid="{9230DD10-E0E9-6D47-85F9-39C63940B9E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SL-BS-dBos_2021</Template>
  <TotalTime>1170</TotalTime>
  <Words>1963</Words>
  <Application>Microsoft Office PowerPoint</Application>
  <PresentationFormat>Breedbeeld</PresentationFormat>
  <Paragraphs>344</Paragraphs>
  <Slides>22</Slides>
  <Notes>22</Notes>
  <HiddenSlides>0</HiddenSlides>
  <MMClips>0</MMClips>
  <ScaleCrop>false</ScaleCrop>
  <HeadingPairs>
    <vt:vector size="6" baseType="variant">
      <vt:variant>
        <vt:lpstr>Gebruikte lettertypen</vt:lpstr>
      </vt:variant>
      <vt:variant>
        <vt:i4>10</vt:i4>
      </vt:variant>
      <vt:variant>
        <vt:lpstr>Thema</vt:lpstr>
      </vt:variant>
      <vt:variant>
        <vt:i4>1</vt:i4>
      </vt:variant>
      <vt:variant>
        <vt:lpstr>Diatitels</vt:lpstr>
      </vt:variant>
      <vt:variant>
        <vt:i4>22</vt:i4>
      </vt:variant>
    </vt:vector>
  </HeadingPairs>
  <TitlesOfParts>
    <vt:vector size="33" baseType="lpstr">
      <vt:lpstr>Aptos</vt:lpstr>
      <vt:lpstr>Arial</vt:lpstr>
      <vt:lpstr>Avenir Next LT Pro</vt:lpstr>
      <vt:lpstr>Calibri</vt:lpstr>
      <vt:lpstr>Calibri Light</vt:lpstr>
      <vt:lpstr>Helvetica</vt:lpstr>
      <vt:lpstr>Symbol</vt:lpstr>
      <vt:lpstr>TheMixBold</vt:lpstr>
      <vt:lpstr>TheMixLight</vt:lpstr>
      <vt:lpstr>Times New Roman</vt:lpstr>
      <vt:lpstr>Kantoorthema</vt:lpstr>
      <vt:lpstr>Voorlezen in de gastouderopvang</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RAM Infotechnology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Interactief voorlezen aan baby’s en dreumesen</dc:title>
  <dc:creator>Inger  Bos</dc:creator>
  <cp:lastModifiedBy>Julienne van den Heuvel</cp:lastModifiedBy>
  <cp:revision>65</cp:revision>
  <dcterms:created xsi:type="dcterms:W3CDTF">2021-01-29T08:08:07Z</dcterms:created>
  <dcterms:modified xsi:type="dcterms:W3CDTF">2025-03-18T14:28:28Z</dcterms:modified>
</cp:coreProperties>
</file>