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50" r:id="rId2"/>
    <p:sldMasterId id="2147483651" r:id="rId3"/>
    <p:sldMasterId id="2147483888" r:id="rId4"/>
    <p:sldMasterId id="2147483900" r:id="rId5"/>
  </p:sldMasterIdLst>
  <p:notesMasterIdLst>
    <p:notesMasterId r:id="rId27"/>
  </p:notesMasterIdLst>
  <p:handoutMasterIdLst>
    <p:handoutMasterId r:id="rId28"/>
  </p:handoutMasterIdLst>
  <p:sldIdLst>
    <p:sldId id="262" r:id="rId6"/>
    <p:sldId id="256" r:id="rId7"/>
    <p:sldId id="287" r:id="rId8"/>
    <p:sldId id="263" r:id="rId9"/>
    <p:sldId id="264" r:id="rId10"/>
    <p:sldId id="265" r:id="rId11"/>
    <p:sldId id="275" r:id="rId12"/>
    <p:sldId id="276" r:id="rId13"/>
    <p:sldId id="277" r:id="rId14"/>
    <p:sldId id="280" r:id="rId15"/>
    <p:sldId id="281" r:id="rId16"/>
    <p:sldId id="278" r:id="rId17"/>
    <p:sldId id="282" r:id="rId18"/>
    <p:sldId id="283" r:id="rId19"/>
    <p:sldId id="293" r:id="rId20"/>
    <p:sldId id="294" r:id="rId21"/>
    <p:sldId id="288" r:id="rId22"/>
    <p:sldId id="289" r:id="rId23"/>
    <p:sldId id="290" r:id="rId24"/>
    <p:sldId id="291" r:id="rId25"/>
    <p:sldId id="292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onny apol" initials="ga" lastIdx="3" clrIdx="0"/>
  <p:cmAuthor id="1" name="Linda Voortman" initials="lvoortman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A62EBC"/>
    <a:srgbClr val="37CBFF"/>
    <a:srgbClr val="5BD4FF"/>
    <a:srgbClr val="F56605"/>
    <a:srgbClr val="F5E4F8"/>
    <a:srgbClr val="C5F0FF"/>
    <a:srgbClr val="F2DEF6"/>
    <a:srgbClr val="EFD4F4"/>
    <a:srgbClr val="E8C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60" autoAdjust="0"/>
    <p:restoredTop sz="88692" autoAdjust="0"/>
  </p:normalViewPr>
  <p:slideViewPr>
    <p:cSldViewPr>
      <p:cViewPr varScale="1">
        <p:scale>
          <a:sx n="61" d="100"/>
          <a:sy n="61" d="100"/>
        </p:scale>
        <p:origin x="-1164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8" y="15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7B00CCF9-7B61-4006-B470-26614E2A523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15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764C728E-A67E-4A11-B6D7-1E84E5DE70C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38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nl-NL" altLang="nl-NL" sz="2000" dirty="0">
              <a:ea typeface="ＭＳ Ｐゴシック" pitchFamily="34" charset="-128"/>
            </a:endParaRPr>
          </a:p>
        </p:txBody>
      </p:sp>
      <p:sp>
        <p:nvSpPr>
          <p:cNvPr id="1945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70D9467-7C5A-45F6-931D-8494153E652C}" type="slidenum">
              <a:rPr lang="nl-NL" altLang="nl-NL" sz="1200">
                <a:solidFill>
                  <a:prstClr val="black"/>
                </a:solidFill>
              </a:rPr>
              <a:pPr eaLnBrk="1" hangingPunct="1"/>
              <a:t>1</a:t>
            </a:fld>
            <a:endParaRPr lang="nl-NL" altLang="nl-NL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nl-NL" altLang="nl-NL" sz="2000" dirty="0" err="1">
                <a:ea typeface="ＭＳ Ｐゴシック" pitchFamily="34" charset="-128"/>
              </a:rPr>
              <a:t>Infographic</a:t>
            </a:r>
            <a:r>
              <a:rPr lang="nl-NL" altLang="nl-NL" sz="2000" baseline="0" dirty="0">
                <a:ea typeface="ＭＳ Ｐゴシック" pitchFamily="34" charset="-128"/>
              </a:rPr>
              <a:t> </a:t>
            </a:r>
            <a:r>
              <a:rPr lang="nl-NL" altLang="nl-NL" sz="2000" baseline="0" dirty="0" err="1">
                <a:ea typeface="ＭＳ Ｐゴシック" pitchFamily="34" charset="-128"/>
              </a:rPr>
              <a:t>from</a:t>
            </a:r>
            <a:r>
              <a:rPr lang="nl-NL" altLang="nl-NL" sz="2000" baseline="0" dirty="0">
                <a:ea typeface="ＭＳ Ｐゴシック" pitchFamily="34" charset="-128"/>
              </a:rPr>
              <a:t> Feitenrelaas Kunst van Lezen (Sep 2017)</a:t>
            </a:r>
            <a:endParaRPr lang="nl-NL" altLang="nl-NL" sz="2000" dirty="0">
              <a:ea typeface="ＭＳ Ｐゴシック" pitchFamily="34" charset="-128"/>
            </a:endParaRPr>
          </a:p>
        </p:txBody>
      </p:sp>
      <p:sp>
        <p:nvSpPr>
          <p:cNvPr id="1945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70D9467-7C5A-45F6-931D-8494153E652C}" type="slidenum">
              <a:rPr lang="nl-NL" altLang="nl-NL" sz="1200">
                <a:solidFill>
                  <a:prstClr val="black"/>
                </a:solidFill>
              </a:rPr>
              <a:pPr eaLnBrk="1" hangingPunct="1"/>
              <a:t>11</a:t>
            </a:fld>
            <a:endParaRPr lang="nl-NL" altLang="nl-NL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nl-NL" altLang="nl-NL" sz="2000" dirty="0">
              <a:ea typeface="ＭＳ Ｐゴシック" pitchFamily="34" charset="-128"/>
            </a:endParaRPr>
          </a:p>
        </p:txBody>
      </p:sp>
      <p:sp>
        <p:nvSpPr>
          <p:cNvPr id="1945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70D9467-7C5A-45F6-931D-8494153E652C}" type="slidenum">
              <a:rPr lang="nl-NL" altLang="nl-NL" sz="1200">
                <a:solidFill>
                  <a:prstClr val="black"/>
                </a:solidFill>
              </a:rPr>
              <a:pPr eaLnBrk="1" hangingPunct="1"/>
              <a:t>12</a:t>
            </a:fld>
            <a:endParaRPr lang="nl-NL" altLang="nl-NL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nl-NL" altLang="nl-NL" sz="2000" dirty="0">
              <a:ea typeface="ＭＳ Ｐゴシック" pitchFamily="34" charset="-128"/>
            </a:endParaRPr>
          </a:p>
        </p:txBody>
      </p:sp>
      <p:sp>
        <p:nvSpPr>
          <p:cNvPr id="1945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70D9467-7C5A-45F6-931D-8494153E652C}" type="slidenum">
              <a:rPr lang="nl-NL" altLang="nl-NL" sz="1200">
                <a:solidFill>
                  <a:prstClr val="black"/>
                </a:solidFill>
              </a:rPr>
              <a:pPr eaLnBrk="1" hangingPunct="1"/>
              <a:t>13</a:t>
            </a:fld>
            <a:endParaRPr lang="nl-NL" altLang="nl-NL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nl-NL" altLang="nl-NL" sz="2000" dirty="0">
              <a:ea typeface="ＭＳ Ｐゴシック" pitchFamily="34" charset="-128"/>
            </a:endParaRPr>
          </a:p>
        </p:txBody>
      </p:sp>
      <p:sp>
        <p:nvSpPr>
          <p:cNvPr id="1945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70D9467-7C5A-45F6-931D-8494153E652C}" type="slidenum">
              <a:rPr lang="nl-NL" altLang="nl-NL" sz="1200">
                <a:solidFill>
                  <a:prstClr val="black"/>
                </a:solidFill>
              </a:rPr>
              <a:pPr eaLnBrk="1" hangingPunct="1"/>
              <a:t>14</a:t>
            </a:fld>
            <a:endParaRPr lang="nl-NL" altLang="nl-NL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nl-NL" altLang="nl-NL" sz="2000" dirty="0">
              <a:ea typeface="ＭＳ Ｐゴシック" pitchFamily="34" charset="-128"/>
            </a:endParaRPr>
          </a:p>
        </p:txBody>
      </p:sp>
      <p:sp>
        <p:nvSpPr>
          <p:cNvPr id="1945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70D9467-7C5A-45F6-931D-8494153E652C}" type="slidenum">
              <a:rPr lang="nl-NL" altLang="nl-NL" sz="1200">
                <a:solidFill>
                  <a:prstClr val="black"/>
                </a:solidFill>
              </a:rPr>
              <a:pPr eaLnBrk="1" hangingPunct="1"/>
              <a:t>15</a:t>
            </a:fld>
            <a:endParaRPr lang="nl-NL" altLang="nl-NL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nl-NL" altLang="nl-NL" sz="2000" dirty="0">
              <a:ea typeface="ＭＳ Ｐゴシック" pitchFamily="34" charset="-128"/>
            </a:endParaRPr>
          </a:p>
        </p:txBody>
      </p:sp>
      <p:sp>
        <p:nvSpPr>
          <p:cNvPr id="1945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70D9467-7C5A-45F6-931D-8494153E652C}" type="slidenum">
              <a:rPr lang="nl-NL" altLang="nl-NL" sz="1200">
                <a:solidFill>
                  <a:prstClr val="black"/>
                </a:solidFill>
              </a:rPr>
              <a:pPr eaLnBrk="1" hangingPunct="1"/>
              <a:t>17</a:t>
            </a:fld>
            <a:endParaRPr lang="nl-NL" altLang="nl-NL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nl-NL" altLang="nl-NL" sz="2000" dirty="0">
              <a:ea typeface="ＭＳ Ｐゴシック" pitchFamily="34" charset="-128"/>
            </a:endParaRPr>
          </a:p>
        </p:txBody>
      </p:sp>
      <p:sp>
        <p:nvSpPr>
          <p:cNvPr id="1945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70D9467-7C5A-45F6-931D-8494153E652C}" type="slidenum">
              <a:rPr lang="nl-NL" altLang="nl-NL" sz="1200">
                <a:solidFill>
                  <a:prstClr val="black"/>
                </a:solidFill>
              </a:rPr>
              <a:pPr eaLnBrk="1" hangingPunct="1"/>
              <a:t>18</a:t>
            </a:fld>
            <a:endParaRPr lang="nl-NL" altLang="nl-NL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nl-NL" altLang="nl-NL" sz="2000" dirty="0">
              <a:ea typeface="ＭＳ Ｐゴシック" pitchFamily="34" charset="-128"/>
            </a:endParaRPr>
          </a:p>
        </p:txBody>
      </p:sp>
      <p:sp>
        <p:nvSpPr>
          <p:cNvPr id="1945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70D9467-7C5A-45F6-931D-8494153E652C}" type="slidenum">
              <a:rPr lang="nl-NL" altLang="nl-NL" sz="1200">
                <a:solidFill>
                  <a:prstClr val="black"/>
                </a:solidFill>
              </a:rPr>
              <a:pPr eaLnBrk="1" hangingPunct="1"/>
              <a:t>19</a:t>
            </a:fld>
            <a:endParaRPr lang="nl-NL" altLang="nl-NL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nl-NL" altLang="nl-NL" sz="2000" dirty="0">
              <a:ea typeface="ＭＳ Ｐゴシック" pitchFamily="34" charset="-128"/>
            </a:endParaRPr>
          </a:p>
        </p:txBody>
      </p:sp>
      <p:sp>
        <p:nvSpPr>
          <p:cNvPr id="1945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70D9467-7C5A-45F6-931D-8494153E652C}" type="slidenum">
              <a:rPr lang="nl-NL" altLang="nl-NL" sz="1200">
                <a:solidFill>
                  <a:prstClr val="black"/>
                </a:solidFill>
              </a:rPr>
              <a:pPr eaLnBrk="1" hangingPunct="1"/>
              <a:t>20</a:t>
            </a:fld>
            <a:endParaRPr lang="nl-NL" altLang="nl-NL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nl-NL" altLang="nl-NL" sz="2000" dirty="0">
              <a:ea typeface="ＭＳ Ｐゴシック" pitchFamily="34" charset="-128"/>
            </a:endParaRPr>
          </a:p>
        </p:txBody>
      </p:sp>
      <p:sp>
        <p:nvSpPr>
          <p:cNvPr id="1945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70D9467-7C5A-45F6-931D-8494153E652C}" type="slidenum">
              <a:rPr lang="nl-NL" altLang="nl-NL" sz="1200">
                <a:solidFill>
                  <a:prstClr val="black"/>
                </a:solidFill>
              </a:rPr>
              <a:pPr eaLnBrk="1" hangingPunct="1"/>
              <a:t>21</a:t>
            </a:fld>
            <a:endParaRPr lang="nl-NL" altLang="nl-NL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nl-NL" altLang="nl-NL" sz="2000">
              <a:ea typeface="ＭＳ Ｐゴシック" pitchFamily="34" charset="-128"/>
            </a:endParaRPr>
          </a:p>
        </p:txBody>
      </p:sp>
      <p:sp>
        <p:nvSpPr>
          <p:cNvPr id="1945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70D9467-7C5A-45F6-931D-8494153E652C}" type="slidenum">
              <a:rPr lang="nl-NL" altLang="nl-NL" sz="1200">
                <a:solidFill>
                  <a:prstClr val="black"/>
                </a:solidFill>
              </a:rPr>
              <a:pPr eaLnBrk="1" hangingPunct="1"/>
              <a:t>3</a:t>
            </a:fld>
            <a:endParaRPr lang="nl-NL" altLang="nl-NL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nl-NL" altLang="nl-NL" sz="2000">
              <a:ea typeface="ＭＳ Ｐゴシック" pitchFamily="34" charset="-128"/>
            </a:endParaRPr>
          </a:p>
        </p:txBody>
      </p:sp>
      <p:sp>
        <p:nvSpPr>
          <p:cNvPr id="1945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70D9467-7C5A-45F6-931D-8494153E652C}" type="slidenum">
              <a:rPr lang="nl-NL" altLang="nl-NL" sz="1200">
                <a:solidFill>
                  <a:prstClr val="black"/>
                </a:solidFill>
              </a:rPr>
              <a:pPr eaLnBrk="1" hangingPunct="1"/>
              <a:t>4</a:t>
            </a:fld>
            <a:endParaRPr lang="nl-NL" altLang="nl-NL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nl-NL" altLang="nl-NL" sz="2000">
              <a:ea typeface="ＭＳ Ｐゴシック" pitchFamily="34" charset="-128"/>
            </a:endParaRPr>
          </a:p>
        </p:txBody>
      </p:sp>
      <p:sp>
        <p:nvSpPr>
          <p:cNvPr id="1945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70D9467-7C5A-45F6-931D-8494153E652C}" type="slidenum">
              <a:rPr lang="nl-NL" altLang="nl-NL" sz="1200">
                <a:solidFill>
                  <a:prstClr val="black"/>
                </a:solidFill>
              </a:rPr>
              <a:pPr eaLnBrk="1" hangingPunct="1"/>
              <a:t>5</a:t>
            </a:fld>
            <a:endParaRPr lang="nl-NL" altLang="nl-NL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NL" sz="2000" dirty="0" err="1">
                <a:ea typeface="ＭＳ Ｐゴシック" pitchFamily="34" charset="-128"/>
              </a:rPr>
              <a:t>Infographic</a:t>
            </a:r>
            <a:r>
              <a:rPr lang="nl-NL" altLang="nl-NL" sz="2000" baseline="0" dirty="0">
                <a:ea typeface="ＭＳ Ｐゴシック" pitchFamily="34" charset="-128"/>
              </a:rPr>
              <a:t> </a:t>
            </a:r>
            <a:r>
              <a:rPr lang="nl-NL" altLang="nl-NL" sz="2000" baseline="0" dirty="0" err="1">
                <a:ea typeface="ＭＳ Ｐゴシック" pitchFamily="34" charset="-128"/>
              </a:rPr>
              <a:t>from</a:t>
            </a:r>
            <a:r>
              <a:rPr lang="nl-NL" altLang="nl-NL" sz="2000" baseline="0" dirty="0">
                <a:ea typeface="ＭＳ Ｐゴシック" pitchFamily="34" charset="-128"/>
              </a:rPr>
              <a:t> Feitenrelaas Kunst van Lezen (Sep. 2017)</a:t>
            </a:r>
            <a:endParaRPr lang="nl-NL" altLang="nl-NL" sz="2000" dirty="0">
              <a:ea typeface="ＭＳ Ｐゴシック" pitchFamily="34" charset="-128"/>
            </a:endParaRP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nl-NL" altLang="nl-NL" sz="2000" dirty="0">
              <a:ea typeface="ＭＳ Ｐゴシック" pitchFamily="34" charset="-128"/>
            </a:endParaRPr>
          </a:p>
        </p:txBody>
      </p:sp>
      <p:sp>
        <p:nvSpPr>
          <p:cNvPr id="1945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70D9467-7C5A-45F6-931D-8494153E652C}" type="slidenum">
              <a:rPr lang="nl-NL" altLang="nl-NL" sz="1200">
                <a:solidFill>
                  <a:prstClr val="black"/>
                </a:solidFill>
              </a:rPr>
              <a:pPr eaLnBrk="1" hangingPunct="1"/>
              <a:t>6</a:t>
            </a:fld>
            <a:endParaRPr lang="nl-NL" altLang="nl-NL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nl-NL" altLang="nl-NL" sz="2000" dirty="0">
              <a:ea typeface="ＭＳ Ｐゴシック" pitchFamily="34" charset="-128"/>
            </a:endParaRPr>
          </a:p>
        </p:txBody>
      </p:sp>
      <p:sp>
        <p:nvSpPr>
          <p:cNvPr id="1945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70D9467-7C5A-45F6-931D-8494153E652C}" type="slidenum">
              <a:rPr lang="nl-NL" altLang="nl-NL" sz="1200">
                <a:solidFill>
                  <a:prstClr val="black"/>
                </a:solidFill>
              </a:rPr>
              <a:pPr eaLnBrk="1" hangingPunct="1"/>
              <a:t>7</a:t>
            </a:fld>
            <a:endParaRPr lang="nl-NL" altLang="nl-NL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A62EB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Research University of Leiden 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A62EB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BoekStart maakt baby’s slimmer (2015) </a:t>
            </a:r>
            <a:r>
              <a:rPr kumimoji="0" lang="nl-NL" sz="1800" b="0" i="1" u="none" strike="noStrike" kern="1200" cap="none" spc="0" normalizeH="0" baseline="0" noProof="0" dirty="0">
                <a:ln>
                  <a:noFill/>
                </a:ln>
                <a:solidFill>
                  <a:srgbClr val="F5660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Heleen van den Berg, Adriana G. Bus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nl-NL" altLang="nl-NL" sz="2000" dirty="0">
              <a:ea typeface="ＭＳ Ｐゴシック" pitchFamily="34" charset="-128"/>
            </a:endParaRPr>
          </a:p>
        </p:txBody>
      </p:sp>
      <p:sp>
        <p:nvSpPr>
          <p:cNvPr id="1945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70D9467-7C5A-45F6-931D-8494153E652C}" type="slidenum">
              <a:rPr lang="nl-NL" altLang="nl-NL" sz="1200">
                <a:solidFill>
                  <a:prstClr val="black"/>
                </a:solidFill>
              </a:rPr>
              <a:pPr eaLnBrk="1" hangingPunct="1"/>
              <a:t>8</a:t>
            </a:fld>
            <a:endParaRPr lang="nl-NL" altLang="nl-NL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A62EB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Research University of Leiden </a:t>
            </a: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A62EB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BoekStart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A62EB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maakt baby’s slimmer (2015) </a:t>
            </a: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srgbClr val="F5660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Heleen van den Berg, Adriana G. Bus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nl-NL" altLang="nl-NL" sz="2000" dirty="0">
              <a:ea typeface="ＭＳ Ｐゴシック" pitchFamily="34" charset="-128"/>
            </a:endParaRPr>
          </a:p>
        </p:txBody>
      </p:sp>
      <p:sp>
        <p:nvSpPr>
          <p:cNvPr id="1945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70D9467-7C5A-45F6-931D-8494153E652C}" type="slidenum">
              <a:rPr lang="nl-NL" altLang="nl-NL" sz="1200">
                <a:solidFill>
                  <a:prstClr val="black"/>
                </a:solidFill>
              </a:rPr>
              <a:pPr eaLnBrk="1" hangingPunct="1"/>
              <a:t>9</a:t>
            </a:fld>
            <a:endParaRPr lang="nl-NL" altLang="nl-NL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srgbClr val="F5660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nl-NL" altLang="nl-NL" sz="2000" dirty="0">
              <a:ea typeface="ＭＳ Ｐゴシック" pitchFamily="34" charset="-128"/>
            </a:endParaRPr>
          </a:p>
        </p:txBody>
      </p:sp>
      <p:sp>
        <p:nvSpPr>
          <p:cNvPr id="1945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70D9467-7C5A-45F6-931D-8494153E652C}" type="slidenum">
              <a:rPr lang="nl-NL" altLang="nl-NL" sz="1200">
                <a:solidFill>
                  <a:prstClr val="black"/>
                </a:solidFill>
              </a:rPr>
              <a:pPr eaLnBrk="1" hangingPunct="1"/>
              <a:t>10</a:t>
            </a:fld>
            <a:endParaRPr lang="nl-NL" altLang="nl-NL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6263"/>
            <a:ext cx="7772400" cy="1582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557338"/>
            <a:ext cx="7775575" cy="647700"/>
          </a:xfrm>
        </p:spPr>
        <p:txBody>
          <a:bodyPr/>
          <a:lstStyle>
            <a:lvl1pPr marL="0" indent="0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4941888"/>
            <a:ext cx="3887787" cy="333375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F40DD67F-813E-4D9B-A704-EDB230D51EB4}" type="datetime4">
              <a:rPr lang="nl-NL"/>
              <a:pPr>
                <a:defRPr/>
              </a:pPr>
              <a:t>11 april 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4213" y="4652963"/>
            <a:ext cx="3887787" cy="260350"/>
          </a:xfrm>
        </p:spPr>
        <p:txBody>
          <a:bodyPr/>
          <a:lstStyle>
            <a:lvl1pPr>
              <a:defRPr>
                <a:solidFill>
                  <a:srgbClr val="4B4643"/>
                </a:solidFill>
              </a:defRPr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</p:spTree>
    <p:extLst>
      <p:ext uri="{BB962C8B-B14F-4D97-AF65-F5344CB8AC3E}">
        <p14:creationId xmlns:p14="http://schemas.microsoft.com/office/powerpoint/2010/main" val="46474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AF0A9-8FA6-4FC3-974C-E270F109C176}" type="datetime4">
              <a:rPr lang="nl-NL"/>
              <a:pPr>
                <a:defRPr/>
              </a:pPr>
              <a:t>11 april 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13E2B-2F5C-4F0C-BDA5-74D26B8C7C6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7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6688" y="765175"/>
            <a:ext cx="1943100" cy="50260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765175"/>
            <a:ext cx="5678488" cy="50260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587BB-2BD7-4090-8DCF-FD76D00895EA}" type="datetime4">
              <a:rPr lang="nl-NL"/>
              <a:pPr>
                <a:defRPr/>
              </a:pPr>
              <a:t>11 april 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4DE48-0F52-4807-83BA-6F348E7C935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26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29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24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144772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4213" y="5084763"/>
            <a:ext cx="3811587" cy="1008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5084763"/>
            <a:ext cx="3811588" cy="1008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61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3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74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608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244666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60449-5107-4BE7-86C6-E182D8143978}" type="datetime4">
              <a:rPr lang="nl-NL"/>
              <a:pPr>
                <a:defRPr/>
              </a:pPr>
              <a:t>11 april 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B4C79-E6D7-4AC0-9E0C-8596EA5E442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01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174838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50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6688" y="4724400"/>
            <a:ext cx="1943100" cy="13684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4213" y="4724400"/>
            <a:ext cx="5680075" cy="13684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444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363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92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1849028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4213" y="1989138"/>
            <a:ext cx="3811587" cy="719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3811588" cy="719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12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48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469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91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75BB7-22B9-4640-A233-56D08F7B30CE}" type="datetime4">
              <a:rPr lang="nl-NL"/>
              <a:pPr>
                <a:defRPr/>
              </a:pPr>
              <a:t>11 april 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37689-DB76-47DA-9BAE-239DC362AFE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564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608480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7475084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46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6688" y="1628775"/>
            <a:ext cx="1943100" cy="10795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4213" y="1628775"/>
            <a:ext cx="5680075" cy="10795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496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7DCA09-AC73-46A1-86B0-177498610237}" type="datetimeFigureOut">
              <a:rPr lang="nl-NL" altLang="nl-NL"/>
              <a:pPr/>
              <a:t>11-4-2019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C2FF6-D098-44F9-88F6-47CA4D24B29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71399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C6617-6B2F-42B1-91A6-9887F96F40F7}" type="datetimeFigureOut">
              <a:rPr lang="nl-NL" altLang="nl-NL"/>
              <a:pPr/>
              <a:t>11-4-2019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DABDE-6F0D-4215-8EA5-F2CBC93A010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236065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629B99-692C-4A86-9DEC-CDDC3A458F8E}" type="datetimeFigureOut">
              <a:rPr lang="nl-NL" altLang="nl-NL"/>
              <a:pPr/>
              <a:t>11-4-2019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51B7D-712C-4853-B756-DCA3D7590AA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62802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B92FB7-6AD1-4A25-B07B-87EAA134B506}" type="datetimeFigureOut">
              <a:rPr lang="nl-NL" altLang="nl-NL"/>
              <a:pPr/>
              <a:t>11-4-2019</a:t>
            </a:fld>
            <a:endParaRPr lang="nl-NL" alt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EC4D9-8BED-414F-8D06-32F6B7B8E15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309040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3B8819-1833-4318-A2E7-78996693E213}" type="datetimeFigureOut">
              <a:rPr lang="nl-NL" altLang="nl-NL"/>
              <a:pPr/>
              <a:t>11-4-2019</a:t>
            </a:fld>
            <a:endParaRPr lang="nl-NL" alt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15CB3-541F-4464-918B-FAF0A06FCD8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97597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99B65D-06BB-4270-BEE2-7DA1AA1E3711}" type="datetimeFigureOut">
              <a:rPr lang="nl-NL" altLang="nl-NL"/>
              <a:pPr/>
              <a:t>11-4-2019</a:t>
            </a:fld>
            <a:endParaRPr lang="nl-NL" alt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FD7E9-6257-4AAA-9400-FF574267DE9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22147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196975"/>
            <a:ext cx="3810000" cy="4594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3810000" cy="4594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92C7D-A31B-4D36-BE84-EFE81B7128DA}" type="datetime4">
              <a:rPr lang="nl-NL"/>
              <a:pPr>
                <a:defRPr/>
              </a:pPr>
              <a:t>11 april 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9CE46-9B27-4F3F-AD56-D4D55AC18AB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735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8D6E2B-F760-468D-9F99-91E5BB1A41F3}" type="datetimeFigureOut">
              <a:rPr lang="nl-NL" altLang="nl-NL"/>
              <a:pPr/>
              <a:t>11-4-2019</a:t>
            </a:fld>
            <a:endParaRPr lang="nl-NL" alt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0FE7E-53C7-4128-BE57-6A3B286A555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425610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BBA8A5-12EB-4284-9639-B93DEDFDABE5}" type="datetimeFigureOut">
              <a:rPr lang="nl-NL" altLang="nl-NL"/>
              <a:pPr/>
              <a:t>11-4-2019</a:t>
            </a:fld>
            <a:endParaRPr lang="nl-NL" alt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1A078-88D0-419D-8C64-F8BFC373B17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577990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0A6519-0769-4319-9035-48F00D6313B5}" type="datetimeFigureOut">
              <a:rPr lang="nl-NL" altLang="nl-NL"/>
              <a:pPr/>
              <a:t>11-4-2019</a:t>
            </a:fld>
            <a:endParaRPr lang="nl-NL" alt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E46A1-71A7-4252-9A5A-4861552C4E35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615684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5D586E-85FD-45B7-B0CA-910D600438F6}" type="datetimeFigureOut">
              <a:rPr lang="nl-NL" altLang="nl-NL"/>
              <a:pPr/>
              <a:t>11-4-2019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6F1C5-37AE-45A4-9107-976957886EC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608437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2A15E5-DEA5-43BF-8368-859291FE7D99}" type="datetimeFigureOut">
              <a:rPr lang="nl-NL" altLang="nl-NL"/>
              <a:pPr/>
              <a:t>11-4-2019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6A8D8-F411-4028-B317-470AAD0B9F4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520817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6263"/>
            <a:ext cx="7772400" cy="1582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557338"/>
            <a:ext cx="7775575" cy="647700"/>
          </a:xfrm>
        </p:spPr>
        <p:txBody>
          <a:bodyPr/>
          <a:lstStyle>
            <a:lvl1pPr marL="0" indent="0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4941888"/>
            <a:ext cx="3887787" cy="333375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F40DD67F-813E-4D9B-A704-EDB230D51EB4}" type="datetime4">
              <a:rPr lang="nl-NL">
                <a:solidFill>
                  <a:srgbClr val="FFFFFF"/>
                </a:solidFill>
              </a:rPr>
              <a:pPr>
                <a:defRPr/>
              </a:pPr>
              <a:t>11 april 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4213" y="4652963"/>
            <a:ext cx="3887787" cy="260350"/>
          </a:xfrm>
        </p:spPr>
        <p:txBody>
          <a:bodyPr/>
          <a:lstStyle>
            <a:lvl1pPr>
              <a:defRPr>
                <a:solidFill>
                  <a:srgbClr val="4B4643"/>
                </a:solidFill>
              </a:defRPr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</p:spTree>
    <p:extLst>
      <p:ext uri="{BB962C8B-B14F-4D97-AF65-F5344CB8AC3E}">
        <p14:creationId xmlns:p14="http://schemas.microsoft.com/office/powerpoint/2010/main" val="6625729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60449-5107-4BE7-86C6-E182D8143978}" type="datetime4">
              <a:rPr lang="nl-NL"/>
              <a:pPr>
                <a:defRPr/>
              </a:pPr>
              <a:t>11 april 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B4C79-E6D7-4AC0-9E0C-8596EA5E442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056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75BB7-22B9-4640-A233-56D08F7B30CE}" type="datetime4">
              <a:rPr lang="nl-NL"/>
              <a:pPr>
                <a:defRPr/>
              </a:pPr>
              <a:t>11 april 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37689-DB76-47DA-9BAE-239DC362AFE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856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196975"/>
            <a:ext cx="3810000" cy="4594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3810000" cy="4594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92C7D-A31B-4D36-BE84-EFE81B7128DA}" type="datetime4">
              <a:rPr lang="nl-NL"/>
              <a:pPr>
                <a:defRPr/>
              </a:pPr>
              <a:t>11 april 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9CE46-9B27-4F3F-AD56-D4D55AC18AB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249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235B2-F4CE-45DC-9040-D59B02DEEAE7}" type="datetime4">
              <a:rPr lang="nl-NL"/>
              <a:pPr>
                <a:defRPr/>
              </a:pPr>
              <a:t>11 april 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44B65-F6F5-4927-AB98-E33546E75E6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1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235B2-F4CE-45DC-9040-D59B02DEEAE7}" type="datetime4">
              <a:rPr lang="nl-NL"/>
              <a:pPr>
                <a:defRPr/>
              </a:pPr>
              <a:t>11 april 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44B65-F6F5-4927-AB98-E33546E75E6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007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1206E-C6AF-4013-871A-0597DFBD85AF}" type="datetime4">
              <a:rPr lang="nl-NL"/>
              <a:pPr>
                <a:defRPr/>
              </a:pPr>
              <a:t>11 april 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A3B83-6E63-4F16-B36C-39F5C653512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401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68126-49C1-4517-9FF8-4B356281B8AB}" type="datetime4">
              <a:rPr lang="nl-NL"/>
              <a:pPr>
                <a:defRPr/>
              </a:pPr>
              <a:t>11 april 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6FCB4-DAB1-4431-9FFF-F2880A407DF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738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16DB6-F591-4190-A9DF-5964660C0154}" type="datetime4">
              <a:rPr lang="nl-NL"/>
              <a:pPr>
                <a:defRPr/>
              </a:pPr>
              <a:t>11 april 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4C0B8-C950-4343-A851-B69F9C29EEB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9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05590-76B1-4FFD-892B-B083450C23C8}" type="datetime4">
              <a:rPr lang="nl-NL"/>
              <a:pPr>
                <a:defRPr/>
              </a:pPr>
              <a:t>11 april 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91FC9-9EFC-4291-B0B1-DA1D3A9002A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566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AF0A9-8FA6-4FC3-974C-E270F109C176}" type="datetime4">
              <a:rPr lang="nl-NL"/>
              <a:pPr>
                <a:defRPr/>
              </a:pPr>
              <a:t>11 april 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13E2B-2F5C-4F0C-BDA5-74D26B8C7C6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840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6688" y="765175"/>
            <a:ext cx="1943100" cy="50260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765175"/>
            <a:ext cx="5678488" cy="50260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587BB-2BD7-4090-8DCF-FD76D00895EA}" type="datetime4">
              <a:rPr lang="nl-NL"/>
              <a:pPr>
                <a:defRPr/>
              </a:pPr>
              <a:t>11 april 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4DE48-0F52-4807-83BA-6F348E7C935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78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1206E-C6AF-4013-871A-0597DFBD85AF}" type="datetime4">
              <a:rPr lang="nl-NL"/>
              <a:pPr>
                <a:defRPr/>
              </a:pPr>
              <a:t>11 april 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A3B83-6E63-4F16-B36C-39F5C653512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68126-49C1-4517-9FF8-4B356281B8AB}" type="datetime4">
              <a:rPr lang="nl-NL"/>
              <a:pPr>
                <a:defRPr/>
              </a:pPr>
              <a:t>11 april 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6FCB4-DAB1-4431-9FFF-F2880A407DF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5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16DB6-F591-4190-A9DF-5964660C0154}" type="datetime4">
              <a:rPr lang="nl-NL"/>
              <a:pPr>
                <a:defRPr/>
              </a:pPr>
              <a:t>11 april 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4C0B8-C950-4343-A851-B69F9C29EEB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06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05590-76B1-4FFD-892B-B083450C23C8}" type="datetime4">
              <a:rPr lang="nl-NL"/>
              <a:pPr>
                <a:defRPr/>
              </a:pPr>
              <a:t>11 april 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91FC9-9EFC-4291-B0B1-DA1D3A9002A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8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5175"/>
            <a:ext cx="77739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  <a:br>
              <a:rPr lang="nl-NL" altLang="nl-NL"/>
            </a:br>
            <a:endParaRPr lang="en-US" altLang="nl-NL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96975"/>
            <a:ext cx="7772400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0"/>
            <a:endParaRPr lang="en-US" altLang="nl-NL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0" y="188913"/>
            <a:ext cx="43926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4B4643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89075C05-620F-4520-8820-52A0B5AF3854}" type="datetime4">
              <a:rPr lang="nl-NL"/>
              <a:pPr>
                <a:defRPr/>
              </a:pPr>
              <a:t>11 april 2019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4213" y="6308725"/>
            <a:ext cx="6983412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77719"/>
                </a:solidFill>
                <a:latin typeface="+mj-lt"/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08725"/>
            <a:ext cx="11525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77719"/>
                </a:solidFill>
                <a:latin typeface="+mj-lt"/>
                <a:ea typeface="ＭＳ Ｐゴシック" pitchFamily="1" charset="-128"/>
              </a:defRPr>
            </a:lvl1pPr>
          </a:lstStyle>
          <a:p>
            <a:pPr>
              <a:defRPr/>
            </a:pPr>
            <a:fld id="{146031E5-6A72-4B6B-B3D2-5D9DBE2E324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7771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77719"/>
          </a:solidFill>
          <a:latin typeface="Arial Black" pitchFamily="34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77719"/>
          </a:solidFill>
          <a:latin typeface="Arial Black" pitchFamily="34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77719"/>
          </a:solidFill>
          <a:latin typeface="Arial Black" pitchFamily="34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77719"/>
          </a:solidFill>
          <a:latin typeface="Arial Black" pitchFamily="34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77719"/>
          </a:solidFill>
          <a:latin typeface="Arial Black" pitchFamily="34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77719"/>
          </a:solidFill>
          <a:latin typeface="Arial Black" pitchFamily="34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77719"/>
          </a:solidFill>
          <a:latin typeface="Arial Black" pitchFamily="34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77719"/>
          </a:solidFill>
          <a:latin typeface="Arial Black" pitchFamily="34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4B464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B4643"/>
          </a:solidFill>
          <a:latin typeface="+mn-lt"/>
          <a:ea typeface="+mn-ea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B4643"/>
          </a:solidFill>
          <a:latin typeface="+mn-lt"/>
          <a:ea typeface="+mn-ea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B4643"/>
          </a:solidFill>
          <a:latin typeface="+mn-lt"/>
          <a:ea typeface="+mn-ea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B4643"/>
          </a:solidFill>
          <a:latin typeface="+mn-lt"/>
          <a:ea typeface="+mn-ea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4B4643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4B4643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4B4643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4B464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724400"/>
            <a:ext cx="77755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5084763"/>
            <a:ext cx="77755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7771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77719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77719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77719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77719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F77719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F77719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F77719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F77719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628775"/>
            <a:ext cx="77755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55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te wijzigen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eaLnBrk="1" hangingPunct="1"/>
            <a:fld id="{F21EB251-221A-45F2-B4CC-E732172A07AE}" type="datetimeFigureOut">
              <a:rPr lang="nl-NL" altLang="nl-NL" smtClean="0"/>
              <a:pPr eaLnBrk="1" hangingPunct="1"/>
              <a:t>11-4-2019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eaLnBrk="1" hangingPunct="1"/>
            <a:fld id="{4C2EC04B-73CE-4B0E-B9BD-2B37F5710995}" type="slidenum">
              <a:rPr lang="nl-NL" altLang="nl-NL" smtClean="0"/>
              <a:pPr eaLnBrk="1" hangingPunct="1"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9247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5175"/>
            <a:ext cx="77739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  <a:br>
              <a:rPr lang="nl-NL" altLang="nl-NL"/>
            </a:br>
            <a:endParaRPr lang="en-US" altLang="nl-NL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96975"/>
            <a:ext cx="7772400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0"/>
            <a:endParaRPr lang="en-US" altLang="nl-NL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0" y="188913"/>
            <a:ext cx="43926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4B4643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89075C05-620F-4520-8820-52A0B5AF3854}" type="datetime4">
              <a:rPr lang="nl-NL"/>
              <a:pPr>
                <a:defRPr/>
              </a:pPr>
              <a:t>11 april 2019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4213" y="6308725"/>
            <a:ext cx="6983412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77719"/>
                </a:solidFill>
                <a:latin typeface="+mj-lt"/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08725"/>
            <a:ext cx="11525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77719"/>
                </a:solidFill>
                <a:latin typeface="+mj-lt"/>
                <a:ea typeface="ＭＳ Ｐゴシック" pitchFamily="1" charset="-128"/>
              </a:defRPr>
            </a:lvl1pPr>
          </a:lstStyle>
          <a:p>
            <a:pPr>
              <a:defRPr/>
            </a:pPr>
            <a:fld id="{146031E5-6A72-4B6B-B3D2-5D9DBE2E324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7771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77719"/>
          </a:solidFill>
          <a:latin typeface="Arial Black" pitchFamily="34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77719"/>
          </a:solidFill>
          <a:latin typeface="Arial Black" pitchFamily="34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77719"/>
          </a:solidFill>
          <a:latin typeface="Arial Black" pitchFamily="34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77719"/>
          </a:solidFill>
          <a:latin typeface="Arial Black" pitchFamily="34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77719"/>
          </a:solidFill>
          <a:latin typeface="Arial Black" pitchFamily="34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77719"/>
          </a:solidFill>
          <a:latin typeface="Arial Black" pitchFamily="34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77719"/>
          </a:solidFill>
          <a:latin typeface="Arial Black" pitchFamily="34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77719"/>
          </a:solidFill>
          <a:latin typeface="Arial Black" pitchFamily="34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4B464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B4643"/>
          </a:solidFill>
          <a:latin typeface="+mn-lt"/>
          <a:ea typeface="+mn-ea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B4643"/>
          </a:solidFill>
          <a:latin typeface="+mn-lt"/>
          <a:ea typeface="+mn-ea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B4643"/>
          </a:solidFill>
          <a:latin typeface="+mn-lt"/>
          <a:ea typeface="+mn-ea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B4643"/>
          </a:solidFill>
          <a:latin typeface="+mn-lt"/>
          <a:ea typeface="+mn-ea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4B4643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4B4643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4B4643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4B464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.jpeg"/><Relationship Id="rId5" Type="http://schemas.openxmlformats.org/officeDocument/2006/relationships/image" Target="../media/image1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jp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png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5.png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11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11.png"/><Relationship Id="rId9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867400"/>
            <a:ext cx="194627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75363"/>
            <a:ext cx="16573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2808312" cy="1143000"/>
          </a:xfrm>
        </p:spPr>
        <p:txBody>
          <a:bodyPr/>
          <a:lstStyle/>
          <a:p>
            <a:r>
              <a:rPr lang="en-AU" sz="2800" b="1" dirty="0">
                <a:solidFill>
                  <a:srgbClr val="F566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Explanation</a:t>
            </a:r>
          </a:p>
        </p:txBody>
      </p:sp>
      <p:sp>
        <p:nvSpPr>
          <p:cNvPr id="11" name="Ondertitel 2"/>
          <p:cNvSpPr>
            <a:spLocks noGrp="1"/>
          </p:cNvSpPr>
          <p:nvPr>
            <p:ph idx="1"/>
          </p:nvPr>
        </p:nvSpPr>
        <p:spPr>
          <a:xfrm>
            <a:off x="446856" y="980728"/>
            <a:ext cx="8229600" cy="4525963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  <a:defRPr/>
            </a:pPr>
            <a:r>
              <a:rPr lang="en-US" alt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lang="nl-NL" alt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</a:t>
            </a:r>
            <a:r>
              <a:rPr lang="nl-NL" alt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contains</a:t>
            </a:r>
            <a:r>
              <a:rPr lang="nl-NL" alt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basic information on BoekStart </a:t>
            </a:r>
            <a:r>
              <a:rPr lang="nl-NL" alt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nl-NL" alt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babies</a:t>
            </a:r>
            <a:r>
              <a:rPr lang="nl-NL" alt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alt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BoekStart </a:t>
            </a:r>
            <a:r>
              <a:rPr lang="nl-NL" alt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</a:t>
            </a:r>
            <a:r>
              <a:rPr lang="nl-NL" alt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daycare</a:t>
            </a:r>
            <a:r>
              <a:rPr lang="nl-NL" alt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NL" alt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nl-NL" alt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</a:t>
            </a:r>
            <a:r>
              <a:rPr lang="nl-NL" alt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</a:t>
            </a:r>
            <a:r>
              <a:rPr lang="nl-NL" alt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lang="nl-NL" alt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</a:t>
            </a:r>
            <a:r>
              <a:rPr lang="nl-NL" alt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flexibly</a:t>
            </a:r>
            <a:r>
              <a:rPr lang="nl-NL" alt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alt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adapt</a:t>
            </a:r>
            <a:r>
              <a:rPr lang="nl-NL" alt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nl-NL" alt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alt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alt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target </a:t>
            </a:r>
            <a:r>
              <a:rPr lang="nl-NL" alt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</a:t>
            </a:r>
            <a:r>
              <a:rPr lang="nl-NL" alt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alt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</a:t>
            </a:r>
            <a:r>
              <a:rPr lang="nl-NL" alt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situation</a:t>
            </a:r>
            <a:r>
              <a:rPr lang="nl-NL" alt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NL" alt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Possible</a:t>
            </a:r>
            <a:r>
              <a:rPr lang="nl-NL" alt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target </a:t>
            </a:r>
            <a:r>
              <a:rPr lang="nl-NL" alt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groups</a:t>
            </a:r>
            <a:r>
              <a:rPr lang="nl-NL" alt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</a:t>
            </a:r>
            <a:r>
              <a:rPr lang="nl-NL" alt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nl-NL" alt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</a:t>
            </a:r>
            <a:r>
              <a:rPr lang="nl-NL" alt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nl-NL" alt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alt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municipality</a:t>
            </a:r>
            <a:r>
              <a:rPr lang="nl-NL" alt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alt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pedagogical workers</a:t>
            </a:r>
            <a:r>
              <a:rPr lang="nl-NL" alt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</a:t>
            </a:r>
            <a:r>
              <a:rPr lang="nl-NL" alt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alt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management of </a:t>
            </a:r>
            <a:r>
              <a:rPr lang="nl-NL" alt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alt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day</a:t>
            </a:r>
            <a:r>
              <a:rPr lang="nl-NL" altLang="nl-NL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</a:t>
            </a:r>
            <a:r>
              <a:rPr lang="nl-NL" alt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nl-NL" altLang="nl-NL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lnSpc>
                <a:spcPct val="150000"/>
              </a:lnSpc>
              <a:buNone/>
              <a:defRPr/>
            </a:pPr>
            <a:r>
              <a:rPr lang="nl-NL" alt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Dependent</a:t>
            </a:r>
            <a:r>
              <a:rPr lang="nl-NL" alt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</a:t>
            </a:r>
            <a:r>
              <a:rPr lang="nl-NL" alt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alt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target </a:t>
            </a:r>
            <a:r>
              <a:rPr lang="nl-NL" alt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</a:t>
            </a:r>
            <a:r>
              <a:rPr lang="nl-NL" alt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alt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additional</a:t>
            </a:r>
            <a:r>
              <a:rPr lang="nl-NL" alt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information </a:t>
            </a:r>
            <a:r>
              <a:rPr lang="nl-NL" alt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</a:t>
            </a:r>
            <a:r>
              <a:rPr lang="nl-NL" alt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</a:t>
            </a:r>
            <a:r>
              <a:rPr lang="nl-NL" alt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added</a:t>
            </a:r>
            <a:r>
              <a:rPr lang="nl-NL" alt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</a:t>
            </a:r>
            <a:r>
              <a:rPr lang="nl-NL" alt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nl-NL" alt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</a:t>
            </a:r>
            <a:r>
              <a:rPr lang="nl-NL" alt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lvl="0">
              <a:lnSpc>
                <a:spcPct val="150000"/>
              </a:lnSpc>
              <a:buFontTx/>
              <a:buChar char="-"/>
              <a:defRPr/>
            </a:pPr>
            <a:r>
              <a:rPr lang="nl-NL" alt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BoekStart-</a:t>
            </a:r>
            <a:r>
              <a:rPr lang="nl-NL" altLang="nl-NL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BoekenPret</a:t>
            </a:r>
            <a:endParaRPr lang="nl-NL" altLang="nl-NL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  <a:buFontTx/>
              <a:buChar char="-"/>
              <a:defRPr/>
            </a:pPr>
            <a:r>
              <a:rPr lang="nl-NL" alt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nl-NL" altLang="nl-NL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calculation</a:t>
            </a:r>
            <a:r>
              <a:rPr lang="nl-NL" alt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model </a:t>
            </a:r>
            <a:r>
              <a:rPr lang="nl-NL" alt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BoekStart </a:t>
            </a:r>
            <a:r>
              <a:rPr lang="nl-NL" alt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</a:t>
            </a:r>
            <a:r>
              <a:rPr lang="nl-NL" altLang="nl-NL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daycare</a:t>
            </a:r>
            <a:r>
              <a:rPr lang="nl-NL" alt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lvl="0">
              <a:lnSpc>
                <a:spcPct val="150000"/>
              </a:lnSpc>
              <a:buFontTx/>
              <a:buChar char="-"/>
              <a:defRPr/>
            </a:pPr>
            <a:r>
              <a:rPr lang="nl-NL" altLang="nl-NL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BoekStartcoach</a:t>
            </a:r>
            <a:endParaRPr lang="nl-NL" altLang="nl-NL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  <a:buFontTx/>
              <a:buChar char="-"/>
              <a:defRPr/>
            </a:pPr>
            <a:r>
              <a:rPr lang="nl-NL" alt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VoorleesExpress</a:t>
            </a:r>
            <a:endParaRPr lang="nl-NL" altLang="nl-NL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  <a:buFontTx/>
              <a:buChar char="-"/>
              <a:defRPr/>
            </a:pPr>
            <a:r>
              <a:rPr lang="nl-NL" alt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nl-NL" alt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Bibliotheek op </a:t>
            </a:r>
            <a:r>
              <a:rPr lang="nl-NL" altLang="nl-NL" sz="15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school</a:t>
            </a:r>
            <a:r>
              <a:rPr lang="nl-NL" alt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nl-NL" alt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nl-NL" alt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Library at</a:t>
            </a:r>
            <a:r>
              <a:rPr lang="nl-NL" altLang="nl-NL" sz="15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5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nl-NL" altLang="nl-NL" sz="15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chool</a:t>
            </a:r>
            <a:r>
              <a:rPr lang="nl-NL" alt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nl-NL" altLang="nl-NL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  <a:buFontTx/>
              <a:buChar char="-"/>
              <a:defRPr/>
            </a:pPr>
            <a:r>
              <a:rPr lang="nl-NL" alt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</a:t>
            </a:r>
            <a:r>
              <a:rPr lang="nl-NL" alt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facts</a:t>
            </a:r>
            <a:r>
              <a:rPr lang="nl-NL" alt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alt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figures</a:t>
            </a:r>
            <a:endParaRPr lang="nl-NL" altLang="nl-NL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lnSpc>
                <a:spcPct val="150000"/>
              </a:lnSpc>
              <a:buNone/>
              <a:defRPr/>
            </a:pPr>
            <a:endParaRPr lang="nl-NL" altLang="nl-NL" sz="1800" dirty="0">
              <a:latin typeface="Futura Bk" pitchFamily="34" charset="0"/>
              <a:ea typeface="ＭＳ Ｐゴシック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nl-NL" altLang="nl-NL" sz="180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nl-NL" altLang="nl-NL" sz="18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 eaLnBrk="1" hangingPunct="1">
              <a:lnSpc>
                <a:spcPct val="150000"/>
              </a:lnSpc>
              <a:buFont typeface="Arial" pitchFamily="34" charset="0"/>
              <a:buNone/>
            </a:pPr>
            <a:endParaRPr lang="nl-NL" altLang="nl-NL" sz="2400" dirty="0">
              <a:latin typeface="Futura Bk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293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:\Documenten\BoekStart SPN team - detachering\BoekStart PowerPoint\Afbeeldin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3135"/>
            <a:ext cx="4032448" cy="3023977"/>
          </a:xfrm>
          <a:prstGeom prst="rect">
            <a:avLst/>
          </a:prstGeom>
          <a:noFill/>
          <a:ln w="85725" cap="rnd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:\Documenten\BoekStart SPN team - detachering\BoekStart PowerPoint\bibliotheekplectrum.f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674" y="476672"/>
            <a:ext cx="1345110" cy="129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Afbeelding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867400"/>
            <a:ext cx="194627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Afbeelding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75363"/>
            <a:ext cx="16573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331640" y="692696"/>
            <a:ext cx="7773988" cy="720031"/>
          </a:xfrm>
        </p:spPr>
        <p:txBody>
          <a:bodyPr/>
          <a:lstStyle/>
          <a:p>
            <a:pPr algn="l" eaLnBrk="1" hangingPunct="1"/>
            <a:r>
              <a:rPr lang="nl-NL" altLang="nl-NL" sz="2800" b="1" dirty="0" err="1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BoekStart</a:t>
            </a:r>
            <a:r>
              <a:rPr lang="nl-NL" altLang="nl-NL" sz="2800" b="1" dirty="0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 </a:t>
            </a:r>
            <a:r>
              <a:rPr lang="nl-NL" altLang="nl-NL" sz="2800" b="1" dirty="0" err="1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daycare</a:t>
            </a:r>
            <a:r>
              <a:rPr lang="nl-NL" altLang="nl-NL" sz="2800" b="1" dirty="0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9954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867400"/>
            <a:ext cx="194627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75363"/>
            <a:ext cx="16573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ndertitel 2"/>
          <p:cNvSpPr>
            <a:spLocks noGrp="1"/>
          </p:cNvSpPr>
          <p:nvPr>
            <p:ph idx="1"/>
          </p:nvPr>
        </p:nvSpPr>
        <p:spPr>
          <a:xfrm>
            <a:off x="225964" y="1136328"/>
            <a:ext cx="4824536" cy="4731072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  <a:defRPr/>
            </a:pPr>
            <a:r>
              <a:rPr lang="nl-NL" altLang="nl-NL" sz="2300" b="1" dirty="0" smtClean="0">
                <a:solidFill>
                  <a:srgbClr val="5BD4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&gt; </a:t>
            </a:r>
            <a:r>
              <a:rPr lang="nl-NL" altLang="nl-NL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Expansion </a:t>
            </a:r>
            <a:r>
              <a:rPr lang="nl-NL" alt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BoekStart </a:t>
            </a:r>
            <a:r>
              <a:rPr lang="nl-NL" alt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nl-NL" alt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babies</a:t>
            </a:r>
            <a:r>
              <a:rPr lang="nl-NL" alt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since</a:t>
            </a:r>
            <a:r>
              <a:rPr lang="nl-NL" alt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2011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nl-NL" altLang="nl-NL" sz="2400" b="1" dirty="0">
                <a:solidFill>
                  <a:srgbClr val="5BD4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&gt;</a:t>
            </a:r>
            <a:r>
              <a:rPr lang="nl-NL" altLang="nl-NL" sz="1600" b="1" dirty="0">
                <a:solidFill>
                  <a:srgbClr val="5BD4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 </a:t>
            </a:r>
            <a:r>
              <a:rPr lang="nl-NL" altLang="nl-NL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Focused</a:t>
            </a:r>
            <a:r>
              <a:rPr lang="nl-NL" altLang="nl-NL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</a:t>
            </a:r>
            <a:r>
              <a:rPr lang="nl-NL" alt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children</a:t>
            </a:r>
            <a:r>
              <a:rPr lang="nl-NL" alt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aged</a:t>
            </a:r>
            <a:r>
              <a:rPr lang="nl-NL" alt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0-4 in </a:t>
            </a:r>
            <a:r>
              <a:rPr lang="nl-NL" altLang="nl-NL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daycare</a:t>
            </a:r>
            <a:r>
              <a:rPr lang="nl-NL" altLang="nl-NL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nl-NL" altLang="nl-NL" sz="2400" b="1" dirty="0">
                <a:solidFill>
                  <a:srgbClr val="5BD4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&gt;</a:t>
            </a:r>
            <a:r>
              <a:rPr lang="nl-NL" altLang="nl-NL" sz="1600" b="1" dirty="0">
                <a:solidFill>
                  <a:srgbClr val="5BD4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 </a:t>
            </a:r>
            <a:r>
              <a:rPr lang="nl-NL" altLang="nl-NL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Goal</a:t>
            </a:r>
            <a:r>
              <a:rPr lang="nl-NL" alt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nl-NL" alt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connecting</a:t>
            </a:r>
            <a:r>
              <a:rPr lang="nl-NL" alt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children</a:t>
            </a:r>
            <a:r>
              <a:rPr lang="nl-NL" alt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alt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parents</a:t>
            </a:r>
            <a:r>
              <a:rPr lang="nl-NL" alt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alt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pedagogical </a:t>
            </a:r>
            <a:r>
              <a:rPr lang="nl-NL" alt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workers</a:t>
            </a:r>
            <a:r>
              <a:rPr lang="nl-NL" alt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alt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alt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library</a:t>
            </a:r>
            <a:r>
              <a:rPr lang="nl-NL" alt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  <a:r>
              <a:rPr lang="nl-NL" alt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means of </a:t>
            </a:r>
            <a:r>
              <a:rPr lang="nl-NL" alt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books</a:t>
            </a:r>
            <a:r>
              <a:rPr lang="nl-NL" alt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alt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reading</a:t>
            </a:r>
          </a:p>
          <a:p>
            <a:pPr marL="0" lvl="0" indent="0">
              <a:lnSpc>
                <a:spcPct val="150000"/>
              </a:lnSpc>
              <a:buNone/>
              <a:defRPr/>
            </a:pPr>
            <a:endParaRPr lang="nl-NL" alt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nl-NL" altLang="nl-NL" sz="2400" b="1" dirty="0">
                <a:solidFill>
                  <a:srgbClr val="5BD4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&gt; </a:t>
            </a:r>
            <a:r>
              <a:rPr lang="nl-NL" alt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Important </a:t>
            </a:r>
            <a:r>
              <a:rPr lang="nl-NL" alt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nl-NL" alt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alt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prevention of </a:t>
            </a:r>
            <a:r>
              <a:rPr lang="nl-NL" alt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illiteracy</a:t>
            </a:r>
            <a:r>
              <a:rPr lang="nl-NL" alt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nl-NL" alt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nl-NL" alt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nl-NL" alt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12" name="Picture 4" descr="H:\Documenten\BoekStart SPN team - detachering\BoekStart PowerPoint\bibliotheekplectrum.f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62" y="376968"/>
            <a:ext cx="553022" cy="53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773988" cy="720031"/>
          </a:xfrm>
        </p:spPr>
        <p:txBody>
          <a:bodyPr/>
          <a:lstStyle/>
          <a:p>
            <a:pPr algn="l" eaLnBrk="1" hangingPunct="1"/>
            <a:r>
              <a:rPr lang="nl-NL" altLang="nl-NL" sz="2800" b="1" dirty="0" err="1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BoekStart</a:t>
            </a:r>
            <a:r>
              <a:rPr lang="nl-NL" altLang="nl-NL" sz="2800" b="1" dirty="0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 </a:t>
            </a:r>
            <a:r>
              <a:rPr lang="nl-NL" altLang="nl-NL" sz="2800" b="1" dirty="0" err="1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daycare</a:t>
            </a:r>
            <a:endParaRPr lang="nl-NL" altLang="nl-NL" sz="2800" b="1" dirty="0">
              <a:solidFill>
                <a:srgbClr val="A62EB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42" name="Picture 2" descr="H:\Documenten\BoekStart SPN team - detachering\BoekStart PowerPoint\factsBSKOV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396" y="980728"/>
            <a:ext cx="2718093" cy="4878611"/>
          </a:xfrm>
          <a:prstGeom prst="rect">
            <a:avLst/>
          </a:prstGeom>
          <a:noFill/>
          <a:ln w="63500" cap="rnd">
            <a:solidFill>
              <a:srgbClr val="F5E4F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4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867400"/>
            <a:ext cx="194627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75363"/>
            <a:ext cx="16573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ndertitel 2"/>
          <p:cNvSpPr>
            <a:spLocks noGrp="1"/>
          </p:cNvSpPr>
          <p:nvPr>
            <p:ph idx="1"/>
          </p:nvPr>
        </p:nvSpPr>
        <p:spPr>
          <a:xfrm>
            <a:off x="281201" y="1328861"/>
            <a:ext cx="8686800" cy="4525963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  <a:defRPr/>
            </a:pPr>
            <a:r>
              <a:rPr lang="nl-NL" altLang="nl-NL" sz="2300" b="1" dirty="0">
                <a:solidFill>
                  <a:srgbClr val="5BD4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&gt; 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expertise </a:t>
            </a:r>
            <a:r>
              <a:rPr lang="nl-NL" altLang="nl-N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nl-NL" altLang="nl-NL" sz="2400" b="1" dirty="0">
                <a:solidFill>
                  <a:srgbClr val="5BD4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&gt;</a:t>
            </a:r>
            <a:r>
              <a:rPr lang="nl-NL" altLang="nl-NL" sz="1600" b="1" dirty="0">
                <a:solidFill>
                  <a:srgbClr val="5BD4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 </a:t>
            </a:r>
            <a:r>
              <a:rPr lang="nl-NL" alt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reading aloud </a:t>
            </a:r>
            <a:r>
              <a:rPr lang="nl-NL" alt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climate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according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pedagogical </a:t>
            </a:r>
            <a:r>
              <a:rPr lang="nl-NL" alt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requirements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nl-NL" alt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daycare</a:t>
            </a:r>
            <a:endParaRPr lang="nl-NL" alt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lnSpc>
                <a:spcPct val="150000"/>
              </a:lnSpc>
              <a:buNone/>
              <a:defRPr/>
            </a:pPr>
            <a:r>
              <a:rPr lang="nl-NL" altLang="nl-NL" sz="2400" b="1" dirty="0">
                <a:solidFill>
                  <a:srgbClr val="5BD4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&gt; </a:t>
            </a:r>
            <a:r>
              <a:rPr lang="nl-NL" alt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Profiling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nl-NL" altLang="nl-NL" sz="2400" b="1" dirty="0">
                <a:solidFill>
                  <a:srgbClr val="5BD4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&gt;</a:t>
            </a:r>
            <a:r>
              <a:rPr lang="nl-NL" altLang="nl-NL" sz="1800" b="1" dirty="0">
                <a:solidFill>
                  <a:srgbClr val="5BD4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  </a:t>
            </a:r>
            <a:r>
              <a:rPr lang="nl-NL" alt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Tapping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into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new means</a:t>
            </a:r>
            <a:endParaRPr lang="nl-NL" altLang="nl-NL" sz="1800" dirty="0">
              <a:latin typeface="Futura Bk" pitchFamily="34" charset="0"/>
              <a:ea typeface="ＭＳ Ｐゴシック" pitchFamily="34" charset="-128"/>
            </a:endParaRPr>
          </a:p>
          <a:p>
            <a:pPr marL="0" lvl="0" indent="0">
              <a:lnSpc>
                <a:spcPct val="150000"/>
              </a:lnSpc>
              <a:buNone/>
              <a:defRPr/>
            </a:pPr>
            <a:endParaRPr lang="nl-NL" altLang="nl-NL" sz="18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 eaLnBrk="1" hangingPunct="1">
              <a:lnSpc>
                <a:spcPct val="150000"/>
              </a:lnSpc>
              <a:buFont typeface="Arial" pitchFamily="34" charset="0"/>
              <a:buNone/>
            </a:pPr>
            <a:endParaRPr lang="nl-NL" altLang="nl-NL" sz="2400" dirty="0">
              <a:latin typeface="Futura Bk" pitchFamily="34" charset="0"/>
              <a:ea typeface="ＭＳ Ｐゴシック" pitchFamily="34" charset="-128"/>
            </a:endParaRPr>
          </a:p>
        </p:txBody>
      </p:sp>
      <p:pic>
        <p:nvPicPr>
          <p:cNvPr id="12" name="Picture 4" descr="H:\Documenten\BoekStart SPN team - detachering\BoekStart PowerPoint\bibliotheekplectrum.f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62" y="548680"/>
            <a:ext cx="553022" cy="53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95536" y="454540"/>
            <a:ext cx="7773988" cy="720031"/>
          </a:xfrm>
        </p:spPr>
        <p:txBody>
          <a:bodyPr/>
          <a:lstStyle/>
          <a:p>
            <a:pPr algn="l" eaLnBrk="1" hangingPunct="1"/>
            <a:r>
              <a:rPr lang="nl-NL" altLang="nl-NL" sz="2800" b="1" dirty="0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Benefits </a:t>
            </a:r>
            <a:r>
              <a:rPr lang="nl-NL" altLang="nl-NL" sz="2800" b="1" dirty="0" err="1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daycare</a:t>
            </a:r>
            <a:endParaRPr lang="nl-NL" altLang="nl-NL" sz="2800" b="1" dirty="0">
              <a:solidFill>
                <a:srgbClr val="A62EB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332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867400"/>
            <a:ext cx="194627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75363"/>
            <a:ext cx="16573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ndertitel 2"/>
          <p:cNvSpPr>
            <a:spLocks noGrp="1"/>
          </p:cNvSpPr>
          <p:nvPr>
            <p:ph idx="1"/>
          </p:nvPr>
        </p:nvSpPr>
        <p:spPr>
          <a:xfrm>
            <a:off x="281201" y="1328861"/>
            <a:ext cx="8686800" cy="4525963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  <a:defRPr/>
            </a:pPr>
            <a:r>
              <a:rPr lang="nl-NL" altLang="nl-NL" sz="2300" b="1" dirty="0">
                <a:solidFill>
                  <a:srgbClr val="5BD4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&gt; 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Library members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nl-NL" altLang="nl-NL" sz="2400" b="1" dirty="0">
                <a:solidFill>
                  <a:srgbClr val="5BD4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&gt;</a:t>
            </a:r>
            <a:r>
              <a:rPr lang="nl-NL" altLang="nl-NL" sz="1600" b="1" dirty="0">
                <a:solidFill>
                  <a:srgbClr val="5BD4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 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expertise at hand</a:t>
            </a:r>
          </a:p>
          <a:p>
            <a:pPr marL="0" lvl="0" indent="0">
              <a:lnSpc>
                <a:spcPct val="150000"/>
              </a:lnSpc>
              <a:buNone/>
              <a:defRPr/>
            </a:pPr>
            <a:r>
              <a:rPr lang="nl-NL" altLang="nl-NL" sz="2400" b="1" dirty="0">
                <a:solidFill>
                  <a:srgbClr val="5BD4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&gt; </a:t>
            </a:r>
            <a:r>
              <a:rPr lang="nl-NL" alt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Increased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purchase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services </a:t>
            </a:r>
          </a:p>
          <a:p>
            <a:pPr marL="0" lvl="0" indent="0">
              <a:lnSpc>
                <a:spcPct val="150000"/>
              </a:lnSpc>
              <a:buNone/>
              <a:defRPr/>
            </a:pPr>
            <a:r>
              <a:rPr lang="nl-NL" altLang="nl-NL" sz="2400" b="1" dirty="0">
                <a:solidFill>
                  <a:srgbClr val="5BD4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&gt;</a:t>
            </a:r>
            <a:r>
              <a:rPr lang="nl-NL" altLang="nl-NL" sz="1800" b="1" dirty="0">
                <a:solidFill>
                  <a:srgbClr val="5BD4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 </a:t>
            </a:r>
            <a:r>
              <a:rPr lang="nl-NL" alt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Visibility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nl-NL" altLang="nl-NL" sz="2400" b="1" dirty="0">
                <a:solidFill>
                  <a:srgbClr val="5BD4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&gt;</a:t>
            </a:r>
            <a:r>
              <a:rPr lang="nl-NL" altLang="nl-NL" sz="1800" b="1" dirty="0">
                <a:solidFill>
                  <a:srgbClr val="5BD4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 </a:t>
            </a:r>
            <a:r>
              <a:rPr lang="nl-NL" alt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Tapping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into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new means</a:t>
            </a:r>
            <a:endParaRPr lang="nl-NL" altLang="nl-NL" sz="1800" dirty="0">
              <a:latin typeface="Futura Bk" pitchFamily="34" charset="0"/>
              <a:ea typeface="ＭＳ Ｐゴシック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nl-NL" altLang="nl-NL" sz="180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nl-NL" altLang="nl-NL" sz="18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 eaLnBrk="1" hangingPunct="1">
              <a:lnSpc>
                <a:spcPct val="150000"/>
              </a:lnSpc>
              <a:buFont typeface="Arial" pitchFamily="34" charset="0"/>
              <a:buNone/>
            </a:pPr>
            <a:endParaRPr lang="nl-NL" altLang="nl-NL" sz="2400" dirty="0">
              <a:latin typeface="Futura Bk" pitchFamily="34" charset="0"/>
              <a:ea typeface="ＭＳ Ｐゴシック" pitchFamily="34" charset="-128"/>
            </a:endParaRPr>
          </a:p>
        </p:txBody>
      </p:sp>
      <p:pic>
        <p:nvPicPr>
          <p:cNvPr id="12" name="Picture 4" descr="H:\Documenten\BoekStart SPN team - detachering\BoekStart PowerPoint\bibliotheekplectrum.f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62" y="548680"/>
            <a:ext cx="553022" cy="53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95536" y="454540"/>
            <a:ext cx="7773988" cy="720031"/>
          </a:xfrm>
        </p:spPr>
        <p:txBody>
          <a:bodyPr/>
          <a:lstStyle/>
          <a:p>
            <a:pPr algn="l" eaLnBrk="1" hangingPunct="1"/>
            <a:r>
              <a:rPr lang="nl-NL" altLang="nl-NL" sz="2800" b="1" dirty="0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Benefits Library</a:t>
            </a:r>
          </a:p>
        </p:txBody>
      </p:sp>
    </p:spTree>
    <p:extLst>
      <p:ext uri="{BB962C8B-B14F-4D97-AF65-F5344CB8AC3E}">
        <p14:creationId xmlns:p14="http://schemas.microsoft.com/office/powerpoint/2010/main" val="4155644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867400"/>
            <a:ext cx="194627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75363"/>
            <a:ext cx="16573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ndertitel 2"/>
          <p:cNvSpPr>
            <a:spLocks noGrp="1"/>
          </p:cNvSpPr>
          <p:nvPr>
            <p:ph idx="1"/>
          </p:nvPr>
        </p:nvSpPr>
        <p:spPr>
          <a:xfrm>
            <a:off x="281201" y="1328861"/>
            <a:ext cx="8686800" cy="4525963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  <a:defRPr/>
            </a:pPr>
            <a:r>
              <a:rPr lang="nl-NL" altLang="nl-NL" sz="2400" b="1" dirty="0">
                <a:solidFill>
                  <a:srgbClr val="5BD4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&gt; </a:t>
            </a:r>
            <a:r>
              <a:rPr lang="nl-NL" alt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Attractive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reading spot at </a:t>
            </a:r>
            <a:r>
              <a:rPr lang="nl-NL" alt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daycare</a:t>
            </a:r>
            <a:endParaRPr lang="nl-NL" alt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lnSpc>
                <a:spcPct val="150000"/>
              </a:lnSpc>
              <a:buNone/>
              <a:defRPr/>
            </a:pPr>
            <a:r>
              <a:rPr lang="nl-NL" altLang="nl-NL" sz="2400" b="1" dirty="0">
                <a:solidFill>
                  <a:srgbClr val="5BD4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&gt; </a:t>
            </a:r>
            <a:r>
              <a:rPr lang="nl-NL" alt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Constructing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nl-NL" alt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starting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collection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adequate </a:t>
            </a:r>
            <a:r>
              <a:rPr lang="nl-NL" alt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books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lvl="0" indent="0">
              <a:lnSpc>
                <a:spcPct val="150000"/>
              </a:lnSpc>
              <a:buNone/>
              <a:defRPr/>
            </a:pPr>
            <a:r>
              <a:rPr lang="nl-NL" altLang="nl-NL" sz="2400" b="1" dirty="0">
                <a:solidFill>
                  <a:srgbClr val="5BD4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&gt;</a:t>
            </a:r>
            <a:r>
              <a:rPr lang="nl-NL" altLang="nl-NL" sz="1800" b="1" dirty="0">
                <a:solidFill>
                  <a:srgbClr val="5BD4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 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Expertise </a:t>
            </a:r>
            <a:r>
              <a:rPr lang="nl-NL" alt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enhancement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pedagogical </a:t>
            </a:r>
            <a:r>
              <a:rPr lang="nl-NL" alt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workers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</a:t>
            </a:r>
            <a:r>
              <a:rPr lang="nl-NL" altLang="nl-NL" sz="2400" b="1" dirty="0">
                <a:solidFill>
                  <a:srgbClr val="5BD4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&gt;</a:t>
            </a:r>
            <a:r>
              <a:rPr lang="nl-NL" altLang="nl-NL" sz="1800" b="1" dirty="0">
                <a:solidFill>
                  <a:srgbClr val="5BD4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 </a:t>
            </a:r>
            <a:r>
              <a:rPr lang="nl-NL" alt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Participation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nl-NL" alt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parents</a:t>
            </a:r>
            <a:endParaRPr lang="nl-NL" alt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lnSpc>
                <a:spcPct val="150000"/>
              </a:lnSpc>
              <a:buNone/>
              <a:defRPr/>
            </a:pPr>
            <a:r>
              <a:rPr lang="nl-NL" altLang="nl-NL" sz="2400" b="1" dirty="0">
                <a:solidFill>
                  <a:srgbClr val="5BD4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&gt;</a:t>
            </a:r>
            <a:r>
              <a:rPr lang="nl-NL" altLang="nl-NL" sz="1800" b="1" dirty="0">
                <a:solidFill>
                  <a:srgbClr val="5BD4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 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Reading aloud plan in order </a:t>
            </a:r>
            <a:r>
              <a:rPr lang="nl-NL" alt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incorporate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reading aloud </a:t>
            </a:r>
            <a:r>
              <a:rPr lang="nl-NL" alt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into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daily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life</a:t>
            </a:r>
          </a:p>
          <a:p>
            <a:pPr marL="0" lvl="0" indent="0">
              <a:lnSpc>
                <a:spcPct val="150000"/>
              </a:lnSpc>
              <a:buNone/>
              <a:defRPr/>
            </a:pPr>
            <a:r>
              <a:rPr lang="nl-NL" altLang="nl-NL" sz="2400" b="1" dirty="0">
                <a:solidFill>
                  <a:srgbClr val="5BD4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&gt;</a:t>
            </a:r>
            <a:r>
              <a:rPr lang="nl-NL" altLang="nl-NL" sz="1800" b="1" dirty="0">
                <a:solidFill>
                  <a:srgbClr val="5BD4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 </a:t>
            </a:r>
            <a:r>
              <a:rPr lang="nl-NL" alt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Cooperate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partners in a reading </a:t>
            </a:r>
            <a:r>
              <a:rPr lang="nl-NL" alt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enhancement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network</a:t>
            </a:r>
            <a:endParaRPr lang="nl-NL" altLang="nl-NL" sz="1800" dirty="0">
              <a:latin typeface="Futura Bk" pitchFamily="34" charset="0"/>
              <a:ea typeface="ＭＳ Ｐゴシック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nl-NL" altLang="nl-NL" sz="180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nl-NL" altLang="nl-NL" sz="18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 eaLnBrk="1" hangingPunct="1">
              <a:lnSpc>
                <a:spcPct val="150000"/>
              </a:lnSpc>
              <a:buFont typeface="Arial" pitchFamily="34" charset="0"/>
              <a:buNone/>
            </a:pPr>
            <a:endParaRPr lang="nl-NL" altLang="nl-NL" sz="2400" dirty="0">
              <a:latin typeface="Futura Bk" pitchFamily="34" charset="0"/>
              <a:ea typeface="ＭＳ Ｐゴシック" pitchFamily="34" charset="-128"/>
            </a:endParaRPr>
          </a:p>
        </p:txBody>
      </p:sp>
      <p:pic>
        <p:nvPicPr>
          <p:cNvPr id="12" name="Picture 4" descr="H:\Documenten\BoekStart SPN team - detachering\BoekStart PowerPoint\bibliotheekplectrum.f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62" y="548680"/>
            <a:ext cx="553022" cy="53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95536" y="454540"/>
            <a:ext cx="7773988" cy="720031"/>
          </a:xfrm>
        </p:spPr>
        <p:txBody>
          <a:bodyPr/>
          <a:lstStyle/>
          <a:p>
            <a:pPr algn="l" eaLnBrk="1" hangingPunct="1"/>
            <a:r>
              <a:rPr lang="nl-NL" altLang="nl-NL" sz="2800" b="1" dirty="0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Central </a:t>
            </a:r>
            <a:r>
              <a:rPr lang="nl-NL" altLang="nl-NL" sz="2800" b="1" dirty="0" err="1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elements</a:t>
            </a:r>
            <a:endParaRPr lang="nl-NL" altLang="nl-NL" sz="2800" b="1" dirty="0">
              <a:solidFill>
                <a:srgbClr val="A62EB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898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867400"/>
            <a:ext cx="194627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75363"/>
            <a:ext cx="16573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:\Documenten\BoekStart SPN team - detachering\BoekStart PowerPoint\bibliotheekplectrum.f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62" y="548680"/>
            <a:ext cx="553022" cy="53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95536" y="454540"/>
            <a:ext cx="7773988" cy="720031"/>
          </a:xfrm>
        </p:spPr>
        <p:txBody>
          <a:bodyPr/>
          <a:lstStyle/>
          <a:p>
            <a:pPr algn="l" eaLnBrk="1" hangingPunct="1"/>
            <a:r>
              <a:rPr lang="nl-NL" altLang="nl-NL" sz="2800" b="1" dirty="0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Quotes pedagogical </a:t>
            </a:r>
            <a:r>
              <a:rPr lang="nl-NL" altLang="nl-NL" sz="2800" b="1" dirty="0" err="1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workers</a:t>
            </a:r>
            <a:endParaRPr lang="nl-NL" altLang="nl-NL" sz="2800" b="1" dirty="0">
              <a:solidFill>
                <a:srgbClr val="A62EB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oelichting met afgeronde rechthoek 2"/>
          <p:cNvSpPr/>
          <p:nvPr/>
        </p:nvSpPr>
        <p:spPr>
          <a:xfrm>
            <a:off x="3779912" y="4077072"/>
            <a:ext cx="4513462" cy="1656184"/>
          </a:xfrm>
          <a:prstGeom prst="wedgeRoundRectCallout">
            <a:avLst/>
          </a:prstGeom>
          <a:solidFill>
            <a:srgbClr val="F5E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120000"/>
              </a:lnSpc>
              <a:buFont typeface="Arial" pitchFamily="34" charset="0"/>
              <a:buNone/>
            </a:pP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Twice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year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we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participate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‘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inspiration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afternoon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Library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we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ask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frequently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books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fit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within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certain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theme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In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past we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borrowed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book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every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now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then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now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we are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actually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collaborating’ </a:t>
            </a:r>
          </a:p>
        </p:txBody>
      </p:sp>
      <p:sp>
        <p:nvSpPr>
          <p:cNvPr id="10" name="Toelichting met afgeronde rechthoek 9"/>
          <p:cNvSpPr/>
          <p:nvPr/>
        </p:nvSpPr>
        <p:spPr>
          <a:xfrm>
            <a:off x="5424091" y="1844824"/>
            <a:ext cx="3456384" cy="1656184"/>
          </a:xfrm>
          <a:prstGeom prst="wedgeRoundRectCallout">
            <a:avLst/>
          </a:prstGeom>
          <a:solidFill>
            <a:srgbClr val="F5E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lnSpc>
                <a:spcPct val="120000"/>
              </a:lnSpc>
              <a:buFont typeface="Arial" pitchFamily="34" charset="0"/>
              <a:buNone/>
            </a:pP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‘It is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great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put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books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centre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attention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show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focus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parents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way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also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inspire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parents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books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.’</a:t>
            </a:r>
          </a:p>
        </p:txBody>
      </p:sp>
      <p:sp>
        <p:nvSpPr>
          <p:cNvPr id="11" name="Toelichting met afgeronde rechthoek 10"/>
          <p:cNvSpPr/>
          <p:nvPr/>
        </p:nvSpPr>
        <p:spPr>
          <a:xfrm flipH="1">
            <a:off x="321156" y="1412776"/>
            <a:ext cx="4754900" cy="1944216"/>
          </a:xfrm>
          <a:prstGeom prst="wedgeRoundRectCallout">
            <a:avLst/>
          </a:prstGeom>
          <a:solidFill>
            <a:srgbClr val="F5E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120000"/>
              </a:lnSpc>
              <a:buFont typeface="Arial" pitchFamily="34" charset="0"/>
              <a:buNone/>
            </a:pP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‘I was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already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reading aloud in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however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now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learnt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more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critical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book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Also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pay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more attention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now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whether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matches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illustration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whether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story matches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toddler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My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perspective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more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eyes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now</a:t>
            </a:r>
            <a:r>
              <a:rPr lang="nl-NL" altLang="nl-N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.’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0966"/>
            <a:ext cx="2736304" cy="1834456"/>
          </a:xfrm>
          <a:prstGeom prst="rect">
            <a:avLst/>
          </a:prstGeom>
          <a:noFill/>
          <a:ln w="107950" cap="rnd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796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:\Documenten\BoekStart SPN team - detachering\BoekStart PowerPoint\heade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7" r="2427"/>
          <a:stretch/>
        </p:blipFill>
        <p:spPr bwMode="auto">
          <a:xfrm>
            <a:off x="323528" y="692696"/>
            <a:ext cx="244006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843808" y="692696"/>
            <a:ext cx="77739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9pPr>
          </a:lstStyle>
          <a:p>
            <a:r>
              <a:rPr lang="nl-NL" altLang="nl-NL" b="1" kern="0" dirty="0">
                <a:solidFill>
                  <a:srgbClr val="A62EBC"/>
                </a:solidFill>
                <a:latin typeface="Verdana" pitchFamily="34" charset="0"/>
              </a:rPr>
              <a:t>More information:</a:t>
            </a:r>
          </a:p>
          <a:p>
            <a:endParaRPr lang="nl-NL" altLang="nl-NL" b="1" kern="0" dirty="0">
              <a:solidFill>
                <a:srgbClr val="A62EBC"/>
              </a:solidFill>
              <a:latin typeface="Verdana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2843808" y="1340768"/>
            <a:ext cx="6192688" cy="1956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altLang="nl-NL" sz="2000" b="1" kern="0" dirty="0" err="1">
                <a:solidFill>
                  <a:srgbClr val="FFFFFF"/>
                </a:solidFill>
                <a:latin typeface="Verdana" pitchFamily="34" charset="0"/>
              </a:rPr>
              <a:t>www.boekstart.nl</a:t>
            </a:r>
            <a:r>
              <a:rPr lang="nl-NL" altLang="nl-NL" sz="2000" b="1" kern="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nl-NL" altLang="nl-NL" sz="2000" kern="0" dirty="0">
                <a:solidFill>
                  <a:srgbClr val="A62EBC"/>
                </a:solidFill>
                <a:latin typeface="Verdana" pitchFamily="34" charset="0"/>
              </a:rPr>
              <a:t>(</a:t>
            </a:r>
            <a:r>
              <a:rPr lang="nl-NL" altLang="nl-NL" sz="2000" kern="0" dirty="0" err="1">
                <a:solidFill>
                  <a:srgbClr val="A62EBC"/>
                </a:solidFill>
                <a:latin typeface="Verdana" pitchFamily="34" charset="0"/>
              </a:rPr>
              <a:t>for</a:t>
            </a:r>
            <a:r>
              <a:rPr lang="nl-NL" altLang="nl-NL" sz="2000" kern="0" dirty="0">
                <a:solidFill>
                  <a:srgbClr val="A62EBC"/>
                </a:solidFill>
                <a:latin typeface="Verdana" pitchFamily="34" charset="0"/>
              </a:rPr>
              <a:t> </a:t>
            </a:r>
            <a:r>
              <a:rPr lang="nl-NL" altLang="nl-NL" sz="2000" kern="0" dirty="0" err="1">
                <a:solidFill>
                  <a:srgbClr val="A62EBC"/>
                </a:solidFill>
                <a:latin typeface="Verdana" pitchFamily="34" charset="0"/>
              </a:rPr>
              <a:t>parents</a:t>
            </a:r>
            <a:r>
              <a:rPr lang="nl-NL" altLang="nl-NL" sz="2000" kern="0" dirty="0">
                <a:solidFill>
                  <a:srgbClr val="A62EBC"/>
                </a:solidFill>
                <a:latin typeface="Verdana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nl-NL" altLang="nl-NL" sz="2000" b="1" kern="0" dirty="0" err="1">
                <a:solidFill>
                  <a:srgbClr val="FFFFFF"/>
                </a:solidFill>
                <a:latin typeface="Verdana" pitchFamily="34" charset="0"/>
              </a:rPr>
              <a:t>www.boekstartpro.nl</a:t>
            </a:r>
            <a:r>
              <a:rPr lang="nl-NL" altLang="nl-NL" sz="2000" b="1" kern="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nl-NL" altLang="nl-NL" sz="2000" kern="0" dirty="0">
                <a:solidFill>
                  <a:srgbClr val="A62EBC"/>
                </a:solidFill>
                <a:latin typeface="Verdana" pitchFamily="34" charset="0"/>
              </a:rPr>
              <a:t>(</a:t>
            </a:r>
            <a:r>
              <a:rPr lang="nl-NL" altLang="nl-NL" sz="2000" kern="0" dirty="0" err="1">
                <a:solidFill>
                  <a:srgbClr val="A62EBC"/>
                </a:solidFill>
                <a:latin typeface="Verdana" pitchFamily="34" charset="0"/>
              </a:rPr>
              <a:t>for</a:t>
            </a:r>
            <a:r>
              <a:rPr lang="nl-NL" altLang="nl-NL" sz="2000" kern="0" dirty="0">
                <a:solidFill>
                  <a:srgbClr val="A62EBC"/>
                </a:solidFill>
                <a:latin typeface="Verdana" pitchFamily="34" charset="0"/>
              </a:rPr>
              <a:t> professionals)</a:t>
            </a:r>
          </a:p>
          <a:p>
            <a:pPr>
              <a:lnSpc>
                <a:spcPct val="150000"/>
              </a:lnSpc>
            </a:pPr>
            <a:r>
              <a:rPr lang="nl-NL" altLang="nl-NL" sz="2000" b="1" kern="0" dirty="0" err="1">
                <a:solidFill>
                  <a:srgbClr val="FFFFFF"/>
                </a:solidFill>
                <a:latin typeface="Verdana" pitchFamily="34" charset="0"/>
              </a:rPr>
              <a:t>www.leesmonitor.nu</a:t>
            </a:r>
            <a:r>
              <a:rPr lang="nl-NL" altLang="nl-NL" sz="2000" b="1" kern="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nl-NL" altLang="nl-NL" sz="2000" kern="0" dirty="0">
                <a:solidFill>
                  <a:srgbClr val="A62EBC"/>
                </a:solidFill>
                <a:latin typeface="Verdana" pitchFamily="34" charset="0"/>
              </a:rPr>
              <a:t>(research)</a:t>
            </a:r>
            <a:r>
              <a:rPr lang="nl-NL" altLang="nl-NL" b="1" kern="0" dirty="0">
                <a:solidFill>
                  <a:srgbClr val="A62EBC"/>
                </a:solidFill>
                <a:latin typeface="Verdana" pitchFamily="34" charset="0"/>
              </a:rPr>
              <a:t/>
            </a:r>
            <a:br>
              <a:rPr lang="nl-NL" altLang="nl-NL" b="1" kern="0" dirty="0">
                <a:solidFill>
                  <a:srgbClr val="A62EBC"/>
                </a:solidFill>
                <a:latin typeface="Verdana" pitchFamily="34" charset="0"/>
              </a:rPr>
            </a:br>
            <a:endParaRPr lang="nl-NL" altLang="nl-NL" b="1" kern="0" dirty="0">
              <a:solidFill>
                <a:srgbClr val="A62EBC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626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867400"/>
            <a:ext cx="194627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ndertitel 2"/>
          <p:cNvSpPr>
            <a:spLocks noGrp="1"/>
          </p:cNvSpPr>
          <p:nvPr>
            <p:ph idx="1"/>
          </p:nvPr>
        </p:nvSpPr>
        <p:spPr>
          <a:xfrm>
            <a:off x="251520" y="1197421"/>
            <a:ext cx="7416824" cy="4103787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  <a:defRPr/>
            </a:pPr>
            <a:r>
              <a:rPr lang="nl-NL" altLang="nl-NL" sz="2200" dirty="0">
                <a:solidFill>
                  <a:srgbClr val="5BD4FF"/>
                </a:solidFill>
                <a:latin typeface="Bauhaus 93" panose="04030905020B02020C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r>
              <a:rPr lang="nl-NL" altLang="nl-NL" sz="1600" b="1" dirty="0">
                <a:solidFill>
                  <a:srgbClr val="5BD4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Reaches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parents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aloud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too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little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through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daycare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expand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joy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reading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children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parents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professionals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tools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insert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reading aloud in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familyroutine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KOV.</a:t>
            </a:r>
            <a:endParaRPr lang="nl-NL" alt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nl-NL" altLang="nl-NL" sz="2200" b="1" dirty="0">
                <a:solidFill>
                  <a:srgbClr val="5BD4FF"/>
                </a:solidFill>
                <a:latin typeface="Bauhaus 93" panose="04030905020B02020C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r>
              <a:rPr lang="nl-NL" altLang="nl-NL" sz="1600" b="1" dirty="0">
                <a:solidFill>
                  <a:srgbClr val="5BD4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500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hours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reading aloud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children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a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young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between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0-6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years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positive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reading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motivations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improved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language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competences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nl-NL" altLang="nl-NL" sz="2200" b="1" dirty="0">
                <a:solidFill>
                  <a:srgbClr val="5BD4FF"/>
                </a:solidFill>
                <a:latin typeface="Bauhaus 93" panose="04030905020B02020C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r>
              <a:rPr lang="nl-NL" altLang="nl-NL" sz="1600" b="1" dirty="0">
                <a:solidFill>
                  <a:srgbClr val="5BD4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collaboration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Library,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youth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healthcare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daycare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toddler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groups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welfare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municipality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</a:t>
            </a:r>
            <a:endParaRPr lang="nl-NL" alt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lnSpc>
                <a:spcPct val="150000"/>
              </a:lnSpc>
              <a:buNone/>
              <a:defRPr/>
            </a:pPr>
            <a:endParaRPr lang="nl-NL" altLang="nl-NL" sz="1800" dirty="0">
              <a:latin typeface="Futura Bk" pitchFamily="34" charset="0"/>
              <a:ea typeface="ＭＳ Ｐゴシック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nl-NL" altLang="nl-NL" sz="180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nl-NL" altLang="nl-NL" sz="18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 eaLnBrk="1" hangingPunct="1">
              <a:lnSpc>
                <a:spcPct val="150000"/>
              </a:lnSpc>
              <a:buFont typeface="Arial" pitchFamily="34" charset="0"/>
              <a:buNone/>
            </a:pPr>
            <a:endParaRPr lang="nl-NL" altLang="nl-NL" sz="2400" dirty="0">
              <a:latin typeface="Futura Bk" pitchFamily="34" charset="0"/>
              <a:ea typeface="ＭＳ Ｐゴシック" pitchFamily="34" charset="-128"/>
            </a:endParaRPr>
          </a:p>
        </p:txBody>
      </p:sp>
      <p:pic>
        <p:nvPicPr>
          <p:cNvPr id="12" name="Picture 4" descr="H:\Documenten\BoekStart SPN team - detachering\BoekStart PowerPoint\bibliotheekplectrum.f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62" y="548680"/>
            <a:ext cx="553022" cy="53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95536" y="454540"/>
            <a:ext cx="7773988" cy="720031"/>
          </a:xfrm>
        </p:spPr>
        <p:txBody>
          <a:bodyPr/>
          <a:lstStyle/>
          <a:p>
            <a:pPr algn="l" eaLnBrk="1" hangingPunct="1"/>
            <a:r>
              <a:rPr lang="nl-NL" sz="2800" b="1" dirty="0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Extension: </a:t>
            </a:r>
            <a:r>
              <a:rPr lang="nl-NL" sz="2800" b="1" dirty="0" err="1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BoekStart</a:t>
            </a:r>
            <a:r>
              <a:rPr lang="nl-NL" sz="2800" b="1" dirty="0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BoekenPret</a:t>
            </a:r>
            <a:endParaRPr lang="nl-NL" altLang="nl-NL" sz="2800" b="1" dirty="0">
              <a:solidFill>
                <a:srgbClr val="A62EB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365104"/>
            <a:ext cx="1049337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537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867400"/>
            <a:ext cx="194627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ndertitel 2"/>
          <p:cNvSpPr>
            <a:spLocks noGrp="1"/>
          </p:cNvSpPr>
          <p:nvPr>
            <p:ph idx="1"/>
          </p:nvPr>
        </p:nvSpPr>
        <p:spPr>
          <a:xfrm>
            <a:off x="202554" y="813240"/>
            <a:ext cx="8755295" cy="3240360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  <a:defRPr/>
            </a:pPr>
            <a:r>
              <a:rPr lang="nl-NL" altLang="nl-NL" sz="2200" b="1" dirty="0">
                <a:solidFill>
                  <a:srgbClr val="5BD4FF"/>
                </a:solidFill>
                <a:latin typeface="Bauhaus 93" panose="04030905020B02020C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r>
              <a:rPr lang="nl-NL" altLang="nl-NL" sz="1700" b="1" dirty="0">
                <a:solidFill>
                  <a:srgbClr val="5BD4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Continuous</a:t>
            </a:r>
            <a:r>
              <a:rPr lang="nl-N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readingline: </a:t>
            </a:r>
            <a:r>
              <a:rPr lang="nl-NL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daycare</a:t>
            </a:r>
            <a:r>
              <a:rPr lang="nl-N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nl-NL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kindergarten</a:t>
            </a:r>
            <a:r>
              <a:rPr lang="nl-N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</a:t>
            </a:r>
            <a:r>
              <a:rPr lang="nl-N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nl-N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altLang="nl-NL" sz="2200" b="1" dirty="0">
                <a:solidFill>
                  <a:srgbClr val="5BD4FF"/>
                </a:solidFill>
                <a:latin typeface="Bauhaus 93" panose="04030905020B02020C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r>
              <a:rPr lang="nl-NL" altLang="nl-NL" sz="2300" b="1" dirty="0">
                <a:solidFill>
                  <a:srgbClr val="5BD4FF"/>
                </a:solidFill>
                <a:latin typeface="Bauhaus 93" panose="04030905020B02020C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Structured</a:t>
            </a:r>
            <a:r>
              <a:rPr lang="nl-N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reading aloud </a:t>
            </a:r>
            <a:r>
              <a:rPr lang="nl-NL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sessions</a:t>
            </a:r>
            <a:r>
              <a:rPr lang="nl-N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in </a:t>
            </a:r>
            <a:r>
              <a:rPr lang="nl-NL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home setting </a:t>
            </a:r>
            <a:r>
              <a:rPr lang="nl-NL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nl-NL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</a:t>
            </a:r>
            <a:r>
              <a:rPr lang="nl-N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centres</a:t>
            </a:r>
            <a:r>
              <a:rPr lang="nl-N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nl-N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altLang="nl-NL" sz="2200" b="1" dirty="0" smtClean="0">
                <a:solidFill>
                  <a:srgbClr val="5BD4FF"/>
                </a:solidFill>
                <a:latin typeface="Bauhaus 93" panose="04030905020B02020C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r>
              <a:rPr lang="nl-NL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Rich</a:t>
            </a:r>
            <a:r>
              <a:rPr lang="nl-N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reading environment: </a:t>
            </a:r>
            <a:r>
              <a:rPr lang="nl-NL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taking</a:t>
            </a:r>
            <a:r>
              <a:rPr lang="nl-N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home of </a:t>
            </a:r>
            <a:r>
              <a:rPr lang="nl-NL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books</a:t>
            </a:r>
            <a:r>
              <a:rPr lang="nl-N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attractive</a:t>
            </a:r>
            <a:r>
              <a:rPr lang="nl-N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reading spots in </a:t>
            </a:r>
            <a:r>
              <a:rPr lang="nl-NL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</a:t>
            </a:r>
            <a:r>
              <a:rPr lang="nl-N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centres</a:t>
            </a:r>
            <a:r>
              <a:rPr lang="nl-N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br>
              <a:rPr lang="nl-N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altLang="nl-NL" sz="2200" b="1" dirty="0">
                <a:solidFill>
                  <a:srgbClr val="5BD4FF"/>
                </a:solidFill>
                <a:latin typeface="Bauhaus 93" panose="04030905020B02020C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r>
              <a:rPr lang="nl-NL" altLang="nl-NL" sz="1700" b="1" dirty="0">
                <a:solidFill>
                  <a:srgbClr val="5BD4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Family </a:t>
            </a:r>
            <a:r>
              <a:rPr lang="nl-NL" altLang="nl-NL" sz="17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focussed</a:t>
            </a:r>
            <a:r>
              <a:rPr lang="nl-NL" altLang="nl-NL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approach </a:t>
            </a:r>
            <a:r>
              <a:rPr lang="nl-NL" altLang="nl-NL" sz="17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altLang="nl-NL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support</a:t>
            </a:r>
            <a:r>
              <a:rPr lang="nl-NL" sz="17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nl-NL" sz="17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altLang="nl-NL" sz="2200" b="1" dirty="0">
                <a:solidFill>
                  <a:srgbClr val="5BD4FF"/>
                </a:solidFill>
                <a:latin typeface="Bauhaus 93" panose="04030905020B02020C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&gt; </a:t>
            </a:r>
            <a:r>
              <a:rPr lang="nl-N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 </a:t>
            </a:r>
            <a:r>
              <a:rPr lang="nl-NL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  <a:r>
              <a:rPr lang="nl-N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step </a:t>
            </a:r>
            <a:r>
              <a:rPr lang="nl-NL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guidance</a:t>
            </a:r>
            <a:r>
              <a:rPr lang="nl-N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nl-NL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parents</a:t>
            </a:r>
            <a:r>
              <a:rPr lang="nl-N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without a reading aloud background </a:t>
            </a:r>
            <a:br>
              <a:rPr lang="nl-N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alt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lnSpc>
                <a:spcPct val="150000"/>
              </a:lnSpc>
              <a:buNone/>
              <a:defRPr/>
            </a:pPr>
            <a:endParaRPr lang="nl-NL" altLang="nl-NL" sz="1800" dirty="0">
              <a:latin typeface="Futura Bk" pitchFamily="34" charset="0"/>
              <a:ea typeface="ＭＳ Ｐゴシック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nl-NL" altLang="nl-NL" sz="180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nl-NL" altLang="nl-NL" sz="18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 eaLnBrk="1" hangingPunct="1">
              <a:lnSpc>
                <a:spcPct val="150000"/>
              </a:lnSpc>
              <a:buFont typeface="Arial" pitchFamily="34" charset="0"/>
              <a:buNone/>
            </a:pPr>
            <a:endParaRPr lang="nl-NL" altLang="nl-NL" sz="2400" dirty="0">
              <a:latin typeface="Futura Bk" pitchFamily="34" charset="0"/>
              <a:ea typeface="ＭＳ Ｐゴシック" pitchFamily="34" charset="-128"/>
            </a:endParaRPr>
          </a:p>
        </p:txBody>
      </p:sp>
      <p:pic>
        <p:nvPicPr>
          <p:cNvPr id="12" name="Picture 4" descr="H:\Documenten\BoekStart SPN team - detachering\BoekStart PowerPoint\bibliotheekplectrum.f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62" y="404664"/>
            <a:ext cx="553022" cy="53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23527" y="332656"/>
            <a:ext cx="8556947" cy="720031"/>
          </a:xfrm>
        </p:spPr>
        <p:txBody>
          <a:bodyPr/>
          <a:lstStyle/>
          <a:p>
            <a:pPr algn="l" eaLnBrk="1" hangingPunct="1"/>
            <a:r>
              <a:rPr lang="nl-NL" sz="2600" b="1" dirty="0" err="1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Workable</a:t>
            </a:r>
            <a:r>
              <a:rPr lang="nl-NL" sz="2600" b="1" dirty="0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600" b="1" dirty="0" err="1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elements</a:t>
            </a:r>
            <a:r>
              <a:rPr lang="nl-NL" sz="2600" b="1" dirty="0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600" b="1" dirty="0" err="1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BoekStart-BoekenPret</a:t>
            </a:r>
            <a:endParaRPr lang="nl-NL" altLang="nl-NL" sz="2600" b="1" dirty="0">
              <a:solidFill>
                <a:srgbClr val="A62EB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228" y="4437112"/>
            <a:ext cx="1049188" cy="183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02554" y="4090397"/>
            <a:ext cx="7465790" cy="1950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  <a:defRPr/>
            </a:pPr>
            <a:r>
              <a:rPr lang="nl-NL" altLang="nl-NL" sz="2200" b="1" dirty="0">
                <a:solidFill>
                  <a:srgbClr val="5BD4FF"/>
                </a:solidFill>
                <a:latin typeface="Bauhaus 93" panose="04030905020B02020C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r>
              <a:rPr lang="nl-NL" altLang="nl-NL" sz="1700" b="1" dirty="0">
                <a:solidFill>
                  <a:srgbClr val="5BD4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7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 </a:t>
            </a:r>
            <a:r>
              <a:rPr lang="nl-NL" sz="17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nl-NL" sz="17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7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parents</a:t>
            </a:r>
            <a:r>
              <a:rPr lang="nl-NL" sz="17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7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nl-NL" sz="17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home </a:t>
            </a:r>
            <a:r>
              <a:rPr lang="nl-NL" sz="17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activities</a:t>
            </a:r>
            <a:r>
              <a:rPr lang="nl-NL" sz="17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nl-NL" sz="17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play</a:t>
            </a:r>
            <a:r>
              <a:rPr lang="nl-NL" sz="17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7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sz="17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7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discovery</a:t>
            </a:r>
            <a:r>
              <a:rPr lang="nl-NL" sz="17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7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books</a:t>
            </a:r>
            <a:r>
              <a:rPr lang="nl-NL" sz="17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br>
              <a:rPr lang="nl-NL" sz="17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altLang="nl-NL" sz="2200" b="1" dirty="0">
                <a:solidFill>
                  <a:srgbClr val="5BD4FF"/>
                </a:solidFill>
                <a:latin typeface="Bauhaus 93" panose="04030905020B02020C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r>
              <a:rPr lang="nl-NL" altLang="nl-NL" sz="1700" b="1" dirty="0">
                <a:solidFill>
                  <a:srgbClr val="5BD4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7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Strenghtening</a:t>
            </a:r>
            <a:r>
              <a:rPr lang="nl-NL" sz="17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nl-NL" sz="17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7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7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role</a:t>
            </a:r>
            <a:r>
              <a:rPr lang="nl-NL" sz="17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nl-NL" sz="17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parents</a:t>
            </a:r>
            <a:r>
              <a:rPr lang="nl-NL" sz="17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nl-NL" sz="17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altLang="nl-NL" sz="2200" b="1" dirty="0">
                <a:solidFill>
                  <a:srgbClr val="5BD4FF"/>
                </a:solidFill>
                <a:latin typeface="Bauhaus 93" panose="04030905020B02020C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r>
              <a:rPr lang="nl-NL" altLang="nl-NL" sz="1700" b="1" dirty="0">
                <a:solidFill>
                  <a:srgbClr val="5BD4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7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Professionalisation</a:t>
            </a:r>
            <a:r>
              <a:rPr lang="nl-NL" sz="17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pedagogical </a:t>
            </a:r>
            <a:r>
              <a:rPr lang="nl-NL" sz="17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workers</a:t>
            </a:r>
            <a:r>
              <a:rPr lang="nl-NL" sz="17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nl-NL" sz="17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7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7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</a:t>
            </a:r>
            <a:r>
              <a:rPr lang="nl-NL" sz="17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7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centres</a:t>
            </a:r>
            <a:endParaRPr lang="nl-NL" sz="17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108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867400"/>
            <a:ext cx="194627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75363"/>
            <a:ext cx="16573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ndertitel 2"/>
          <p:cNvSpPr>
            <a:spLocks noGrp="1"/>
          </p:cNvSpPr>
          <p:nvPr>
            <p:ph idx="1"/>
          </p:nvPr>
        </p:nvSpPr>
        <p:spPr>
          <a:xfrm>
            <a:off x="281201" y="1556792"/>
            <a:ext cx="8686800" cy="397234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nl-NL" sz="2200" b="1" dirty="0">
                <a:solidFill>
                  <a:srgbClr val="00B0F0"/>
                </a:solidFill>
                <a:latin typeface="Bauhaus 93" panose="04030905020B02020C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r>
              <a:rPr lang="nl-NL" sz="16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Intensification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goal of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BoekStart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make (low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literate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parents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conscious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importance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reading aloud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increase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percentage of (low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literate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parents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pick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up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suitcase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have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their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baby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become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member.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nl-NL" sz="2200" b="1" dirty="0">
                <a:solidFill>
                  <a:srgbClr val="00B0F0"/>
                </a:solidFill>
                <a:latin typeface="Bauhaus 93" panose="04030905020B02020C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r>
              <a:rPr lang="nl-NL" sz="1600" b="1" dirty="0">
                <a:solidFill>
                  <a:srgbClr val="00B0F0"/>
                </a:solidFill>
                <a:latin typeface="Bauhaus 93" panose="04030905020B02020C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Target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(low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literate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parents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young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children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visit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consultation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office. The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pediatrician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/nurse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refers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low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literate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families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structurally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BoekStartcoach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waiting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room.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nl-NL" sz="2200" b="1" dirty="0">
                <a:solidFill>
                  <a:srgbClr val="00B0F0"/>
                </a:solidFill>
                <a:latin typeface="Bauhaus 93" panose="04030905020B02020C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r>
              <a:rPr lang="nl-NL" sz="16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Cooperation of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Library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youth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healthcare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municipality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extra effort apart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referral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consultation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office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letter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voucher of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municipality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endParaRPr lang="nl-NL" alt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lnSpc>
                <a:spcPct val="150000"/>
              </a:lnSpc>
              <a:buNone/>
              <a:defRPr/>
            </a:pPr>
            <a:endParaRPr lang="nl-NL" altLang="nl-NL" sz="1800" dirty="0">
              <a:latin typeface="Futura Bk" pitchFamily="34" charset="0"/>
              <a:ea typeface="ＭＳ Ｐゴシック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nl-NL" altLang="nl-NL" sz="180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nl-NL" altLang="nl-NL" sz="18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 eaLnBrk="1" hangingPunct="1">
              <a:lnSpc>
                <a:spcPct val="150000"/>
              </a:lnSpc>
              <a:buFont typeface="Arial" pitchFamily="34" charset="0"/>
              <a:buNone/>
            </a:pPr>
            <a:endParaRPr lang="nl-NL" altLang="nl-NL" sz="2400" dirty="0">
              <a:latin typeface="Futura Bk" pitchFamily="34" charset="0"/>
              <a:ea typeface="ＭＳ Ｐゴシック" pitchFamily="34" charset="-128"/>
            </a:endParaRPr>
          </a:p>
        </p:txBody>
      </p:sp>
      <p:pic>
        <p:nvPicPr>
          <p:cNvPr id="12" name="Picture 4" descr="H:\Documenten\BoekStart SPN team - detachering\BoekStart PowerPoint\bibliotheekplectrum.f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62" y="548680"/>
            <a:ext cx="553022" cy="53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95536" y="454540"/>
            <a:ext cx="7773988" cy="720031"/>
          </a:xfrm>
        </p:spPr>
        <p:txBody>
          <a:bodyPr/>
          <a:lstStyle/>
          <a:p>
            <a:pPr algn="l" eaLnBrk="1" hangingPunct="1"/>
            <a:r>
              <a:rPr lang="nl-NL" sz="2800" b="1" dirty="0">
                <a:solidFill>
                  <a:srgbClr val="A62EBC"/>
                </a:solidFill>
              </a:rPr>
              <a:t/>
            </a:r>
            <a:br>
              <a:rPr lang="nl-NL" sz="2800" b="1" dirty="0">
                <a:solidFill>
                  <a:srgbClr val="A62EBC"/>
                </a:solidFill>
              </a:rPr>
            </a:br>
            <a:r>
              <a:rPr lang="nl-NL" sz="2800" b="1" dirty="0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Extension: </a:t>
            </a:r>
            <a:r>
              <a:rPr lang="nl-NL" sz="2800" b="1" dirty="0" err="1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BoekStartcoach</a:t>
            </a:r>
            <a:r>
              <a:rPr lang="nl-NL" sz="2800" b="1" dirty="0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nl-NL" sz="2800" b="1" dirty="0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2800" b="1" dirty="0">
                <a:solidFill>
                  <a:srgbClr val="A62EBC"/>
                </a:solidFill>
              </a:rPr>
              <a:t>     </a:t>
            </a:r>
            <a:endParaRPr lang="nl-NL" altLang="nl-NL" sz="2000" b="1" i="1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67544" y="1052736"/>
            <a:ext cx="676875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900" b="1" i="1" dirty="0">
                <a:solidFill>
                  <a:srgbClr val="5BD4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Library </a:t>
            </a:r>
            <a:r>
              <a:rPr lang="nl-NL" sz="1900" b="1" i="1" dirty="0" err="1">
                <a:solidFill>
                  <a:srgbClr val="5BD4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comes</a:t>
            </a:r>
            <a:r>
              <a:rPr lang="nl-NL" sz="1900" b="1" i="1" dirty="0">
                <a:solidFill>
                  <a:srgbClr val="5BD4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900" b="1" i="1" dirty="0" err="1">
                <a:solidFill>
                  <a:srgbClr val="5BD4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sz="1900" b="1" i="1" dirty="0">
                <a:solidFill>
                  <a:srgbClr val="5BD4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900" b="1" i="1" dirty="0" err="1">
                <a:solidFill>
                  <a:srgbClr val="5BD4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900" b="1" i="1" dirty="0">
                <a:solidFill>
                  <a:srgbClr val="5BD4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900" b="1" i="1" dirty="0" err="1">
                <a:solidFill>
                  <a:srgbClr val="5BD4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parents</a:t>
            </a:r>
            <a:r>
              <a:rPr lang="nl-NL" sz="1900" b="1" i="1" dirty="0">
                <a:solidFill>
                  <a:srgbClr val="5BD4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</a:t>
            </a:r>
            <a:endParaRPr lang="nl-NL" sz="1900" dirty="0">
              <a:solidFill>
                <a:srgbClr val="5BD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03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:\Documenten\BoekStart SPN team - detachering\BoekStart PowerPoint\Boekstart_logo_diap_rg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8" t="33568" r="3917" b="11238"/>
          <a:stretch/>
        </p:blipFill>
        <p:spPr bwMode="auto">
          <a:xfrm>
            <a:off x="323528" y="404664"/>
            <a:ext cx="6120680" cy="300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:\Documenten\BoekStart SPN team - detachering\BoekStart PowerPoint\PPT nieuw 2017\babyBoekSta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378042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867400"/>
            <a:ext cx="194627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75363"/>
            <a:ext cx="16573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ndertitel 2"/>
          <p:cNvSpPr>
            <a:spLocks noGrp="1"/>
          </p:cNvSpPr>
          <p:nvPr>
            <p:ph idx="1"/>
          </p:nvPr>
        </p:nvSpPr>
        <p:spPr>
          <a:xfrm>
            <a:off x="251520" y="3511549"/>
            <a:ext cx="8686800" cy="3661867"/>
          </a:xfrm>
        </p:spPr>
        <p:txBody>
          <a:bodyPr/>
          <a:lstStyle/>
          <a:p>
            <a:pPr marL="0" lvl="0" indent="0">
              <a:buNone/>
            </a:pPr>
            <a:r>
              <a:rPr lang="nl-NL" sz="1800" b="1" dirty="0">
                <a:solidFill>
                  <a:srgbClr val="00B0F0"/>
                </a:solidFill>
                <a:latin typeface="Bauhaus 93" panose="04030905020B02020C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&gt; 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answers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reading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media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education</a:t>
            </a:r>
            <a:endParaRPr lang="nl-NL" sz="1800" b="1" dirty="0">
              <a:solidFill>
                <a:srgbClr val="00B0F0"/>
              </a:solidFill>
              <a:latin typeface="Bauhaus 93" panose="04030905020B02020C02" pitchFamily="8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sz="1800" b="1" dirty="0">
                <a:solidFill>
                  <a:srgbClr val="00B0F0"/>
                </a:solidFill>
                <a:latin typeface="Bauhaus 93" panose="04030905020B02020C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&gt; 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gives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advice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polyglot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parents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their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own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language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reading aloud</a:t>
            </a:r>
          </a:p>
          <a:p>
            <a:pPr marL="0" indent="0">
              <a:buNone/>
            </a:pPr>
            <a:r>
              <a:rPr lang="nl-NL" sz="1800" b="1" dirty="0">
                <a:solidFill>
                  <a:srgbClr val="00B0F0"/>
                </a:solidFill>
                <a:latin typeface="Bauhaus 93" panose="04030905020B02020C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&gt;  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temporally present in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Library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during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special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BoekStart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hours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functions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 a point of contact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parents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young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children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</a:t>
            </a:r>
            <a:endParaRPr lang="nl-NL" alt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lnSpc>
                <a:spcPct val="150000"/>
              </a:lnSpc>
              <a:buNone/>
              <a:defRPr/>
            </a:pPr>
            <a:endParaRPr lang="nl-NL" altLang="nl-NL" sz="1800" dirty="0">
              <a:latin typeface="Futura Bk" pitchFamily="34" charset="0"/>
              <a:ea typeface="ＭＳ Ｐゴシック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nl-NL" altLang="nl-NL" sz="180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nl-NL" altLang="nl-NL" sz="18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 eaLnBrk="1" hangingPunct="1">
              <a:lnSpc>
                <a:spcPct val="150000"/>
              </a:lnSpc>
              <a:buFont typeface="Arial" pitchFamily="34" charset="0"/>
              <a:buNone/>
            </a:pPr>
            <a:endParaRPr lang="nl-NL" altLang="nl-NL" sz="2400" dirty="0">
              <a:latin typeface="Futura Bk" pitchFamily="34" charset="0"/>
              <a:ea typeface="ＭＳ Ｐゴシック" pitchFamily="34" charset="-128"/>
            </a:endParaRPr>
          </a:p>
        </p:txBody>
      </p:sp>
      <p:pic>
        <p:nvPicPr>
          <p:cNvPr id="12" name="Picture 4" descr="H:\Documenten\BoekStart SPN team - detachering\BoekStart PowerPoint\bibliotheekplectrum.f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62" y="476672"/>
            <a:ext cx="553022" cy="53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95536" y="404713"/>
            <a:ext cx="7773988" cy="720031"/>
          </a:xfrm>
        </p:spPr>
        <p:txBody>
          <a:bodyPr/>
          <a:lstStyle/>
          <a:p>
            <a:pPr algn="l" eaLnBrk="1" hangingPunct="1"/>
            <a:r>
              <a:rPr lang="nl-NL" altLang="nl-NL" sz="2800" b="1" dirty="0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nl-NL" altLang="nl-NL" sz="2800" b="1" dirty="0" err="1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BoekStartcoach</a:t>
            </a:r>
            <a:r>
              <a:rPr lang="nl-NL" altLang="nl-NL" sz="2800" b="1" dirty="0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</p:txBody>
      </p:sp>
      <p:pic>
        <p:nvPicPr>
          <p:cNvPr id="3074" name="Picture 2" descr="H:\Documenten\BoekStart SPN team - detachering\BoekStart PowerPoint\PPT nieuw 2017\PPT 2018\BScoach 4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" t="-4830" r="15252" b="776"/>
          <a:stretch/>
        </p:blipFill>
        <p:spPr bwMode="auto">
          <a:xfrm>
            <a:off x="6213402" y="476673"/>
            <a:ext cx="273443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51519" y="1275725"/>
            <a:ext cx="66826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nl-NL" sz="1800" b="1" dirty="0">
                <a:solidFill>
                  <a:srgbClr val="00B0F0"/>
                </a:solidFill>
                <a:latin typeface="Bauhaus 93" panose="04030905020B02020C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&gt;  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structurally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present at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consultation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office </a:t>
            </a:r>
          </a:p>
          <a:p>
            <a:pPr lvl="0">
              <a:spcBef>
                <a:spcPct val="20000"/>
              </a:spcBef>
            </a:pPr>
            <a:r>
              <a:rPr lang="nl-NL" sz="1800" b="1" dirty="0">
                <a:solidFill>
                  <a:srgbClr val="00B0F0"/>
                </a:solidFill>
                <a:latin typeface="Bauhaus 93" panose="04030905020B02020C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&gt;  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its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own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spot in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waiting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room</a:t>
            </a:r>
          </a:p>
          <a:p>
            <a:pPr lvl="0">
              <a:spcBef>
                <a:spcPct val="20000"/>
              </a:spcBef>
            </a:pPr>
            <a:r>
              <a:rPr lang="nl-NL" sz="1800" b="1" dirty="0">
                <a:solidFill>
                  <a:srgbClr val="00B0F0"/>
                </a:solidFill>
                <a:latin typeface="Bauhaus 93" panose="04030905020B02020C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&gt;  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recognizable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through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BoekStart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materials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lvl="0">
              <a:spcBef>
                <a:spcPct val="20000"/>
              </a:spcBef>
            </a:pPr>
            <a:r>
              <a:rPr lang="nl-NL" sz="1800" b="1" dirty="0">
                <a:solidFill>
                  <a:srgbClr val="00B0F0"/>
                </a:solidFill>
                <a:latin typeface="Bauhaus 93" panose="04030905020B02020C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&gt;  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starts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conversations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parents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importance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reading aloud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language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development  </a:t>
            </a:r>
          </a:p>
          <a:p>
            <a:pPr lvl="0">
              <a:spcBef>
                <a:spcPct val="20000"/>
              </a:spcBef>
            </a:pPr>
            <a:r>
              <a:rPr lang="nl-NL" sz="1800" b="1" dirty="0">
                <a:solidFill>
                  <a:srgbClr val="00B0F0"/>
                </a:solidFill>
                <a:latin typeface="Bauhaus 93" panose="04030905020B02020C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&gt; 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promotes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joy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reading aloud</a:t>
            </a:r>
          </a:p>
          <a:p>
            <a:pPr lvl="0">
              <a:spcBef>
                <a:spcPct val="20000"/>
              </a:spcBef>
            </a:pPr>
            <a:endParaRPr lang="nl-NL" sz="1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63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867400"/>
            <a:ext cx="194627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75363"/>
            <a:ext cx="16573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ndertitel 2"/>
          <p:cNvSpPr>
            <a:spLocks noGrp="1"/>
          </p:cNvSpPr>
          <p:nvPr>
            <p:ph idx="1"/>
          </p:nvPr>
        </p:nvSpPr>
        <p:spPr>
          <a:xfrm>
            <a:off x="281200" y="1112837"/>
            <a:ext cx="8971319" cy="397234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nl-NL" sz="15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 weeks </a:t>
            </a:r>
            <a:r>
              <a:rPr lang="nl-NL" sz="15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 </a:t>
            </a:r>
            <a:r>
              <a:rPr lang="nl-NL" sz="15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nl-NL" sz="155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fixed</a:t>
            </a:r>
            <a:r>
              <a:rPr lang="nl-NL" sz="15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moment in </a:t>
            </a:r>
            <a:r>
              <a:rPr lang="nl-NL" sz="155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5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week </a:t>
            </a:r>
            <a:r>
              <a:rPr lang="nl-NL" sz="15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</a:t>
            </a:r>
            <a:r>
              <a:rPr lang="nl-NL" sz="15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nl-NL" sz="155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volunteer</a:t>
            </a:r>
            <a:r>
              <a:rPr lang="nl-NL" sz="15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55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comes</a:t>
            </a:r>
            <a:r>
              <a:rPr lang="nl-NL" sz="15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 home</a:t>
            </a:r>
            <a:r>
              <a:rPr lang="nl-NL" sz="15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  reading aloud </a:t>
            </a:r>
            <a:r>
              <a:rPr lang="nl-NL" sz="155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and</a:t>
            </a:r>
            <a:r>
              <a:rPr lang="nl-NL" sz="15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 </a:t>
            </a:r>
            <a:r>
              <a:rPr lang="nl-NL" sz="155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language</a:t>
            </a:r>
            <a:r>
              <a:rPr lang="nl-NL" sz="15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 </a:t>
            </a:r>
            <a:r>
              <a:rPr lang="nl-NL" sz="155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activities</a:t>
            </a:r>
            <a:r>
              <a:rPr lang="nl-NL" sz="15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5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  </a:t>
            </a:r>
            <a:r>
              <a:rPr lang="nl-NL" sz="155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children</a:t>
            </a:r>
            <a:r>
              <a:rPr lang="nl-NL" sz="15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 </a:t>
            </a:r>
            <a:r>
              <a:rPr lang="nl-NL" sz="155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aged</a:t>
            </a:r>
            <a:r>
              <a:rPr lang="nl-NL" sz="15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 2 </a:t>
            </a:r>
            <a:r>
              <a:rPr lang="nl-NL" sz="155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till</a:t>
            </a:r>
            <a:r>
              <a:rPr lang="nl-NL" sz="15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 8 </a:t>
            </a:r>
            <a:r>
              <a:rPr lang="nl-NL" sz="155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years</a:t>
            </a:r>
            <a:r>
              <a:rPr lang="nl-NL" sz="15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 (</a:t>
            </a:r>
            <a:r>
              <a:rPr lang="nl-NL" sz="155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with</a:t>
            </a:r>
            <a:r>
              <a:rPr lang="nl-NL" sz="15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 a chance of </a:t>
            </a:r>
            <a:r>
              <a:rPr lang="nl-NL" sz="155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language</a:t>
            </a:r>
            <a:r>
              <a:rPr lang="nl-NL" sz="15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 </a:t>
            </a:r>
            <a:r>
              <a:rPr lang="nl-NL" sz="155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deficiency</a:t>
            </a:r>
            <a:r>
              <a:rPr lang="nl-NL" sz="1550" i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) </a:t>
            </a:r>
            <a:r>
              <a:rPr lang="nl-NL" sz="15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  </a:t>
            </a:r>
            <a:r>
              <a:rPr lang="nl-NL" sz="155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enrich</a:t>
            </a:r>
            <a:r>
              <a:rPr lang="nl-NL" sz="15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 </a:t>
            </a:r>
            <a:r>
              <a:rPr lang="nl-NL" sz="155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the</a:t>
            </a:r>
            <a:r>
              <a:rPr lang="nl-NL" sz="15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 </a:t>
            </a:r>
            <a:r>
              <a:rPr lang="nl-NL" sz="155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language</a:t>
            </a:r>
            <a:r>
              <a:rPr lang="nl-NL" sz="15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 environment in </a:t>
            </a:r>
            <a:r>
              <a:rPr lang="nl-NL" sz="155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the</a:t>
            </a:r>
            <a:r>
              <a:rPr lang="nl-NL" sz="15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 family   </a:t>
            </a:r>
            <a:r>
              <a:rPr lang="nl-NL" sz="155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helping</a:t>
            </a:r>
            <a:r>
              <a:rPr lang="nl-NL" sz="15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 </a:t>
            </a:r>
            <a:r>
              <a:rPr lang="nl-NL" sz="155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parents</a:t>
            </a:r>
            <a:r>
              <a:rPr lang="nl-NL" sz="15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 </a:t>
            </a:r>
            <a:r>
              <a:rPr lang="nl-NL" sz="155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so</a:t>
            </a:r>
            <a:r>
              <a:rPr lang="nl-NL" sz="15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 </a:t>
            </a:r>
            <a:r>
              <a:rPr lang="nl-NL" sz="155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that</a:t>
            </a:r>
            <a:r>
              <a:rPr lang="nl-NL" sz="15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 </a:t>
            </a:r>
            <a:r>
              <a:rPr lang="nl-NL" sz="155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they</a:t>
            </a:r>
            <a:r>
              <a:rPr lang="nl-NL" sz="15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 </a:t>
            </a:r>
            <a:r>
              <a:rPr lang="nl-NL" sz="155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can</a:t>
            </a:r>
            <a:r>
              <a:rPr lang="nl-NL" sz="15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 </a:t>
            </a:r>
            <a:r>
              <a:rPr lang="nl-NL" sz="155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stimulate</a:t>
            </a:r>
            <a:r>
              <a:rPr lang="nl-NL" sz="15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 </a:t>
            </a:r>
            <a:r>
              <a:rPr lang="nl-NL" sz="155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their</a:t>
            </a:r>
            <a:r>
              <a:rPr lang="nl-NL" sz="15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 </a:t>
            </a:r>
            <a:r>
              <a:rPr lang="nl-NL" sz="155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children</a:t>
            </a:r>
            <a:r>
              <a:rPr lang="nl-NL" sz="15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 </a:t>
            </a:r>
            <a:r>
              <a:rPr lang="nl-NL" sz="155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adequately</a:t>
            </a:r>
            <a:r>
              <a:rPr lang="nl-NL" sz="15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 in </a:t>
            </a:r>
            <a:r>
              <a:rPr lang="nl-NL" sz="155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the</a:t>
            </a:r>
            <a:r>
              <a:rPr lang="nl-NL" sz="15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 </a:t>
            </a:r>
            <a:r>
              <a:rPr lang="nl-NL" sz="155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language</a:t>
            </a:r>
            <a:r>
              <a:rPr lang="nl-NL" sz="15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 development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nl-NL" sz="500" b="1" dirty="0">
              <a:solidFill>
                <a:srgbClr val="00B0F0"/>
              </a:solidFill>
              <a:latin typeface="Bauhaus 93" panose="04030905020B02020C02" pitchFamily="8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nl-NL" sz="15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VoorleesExpress: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l-NL" sz="1550" b="1" dirty="0">
                <a:solidFill>
                  <a:srgbClr val="00B0F0"/>
                </a:solidFill>
                <a:latin typeface="Bauhaus 93" panose="04030905020B02020C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&gt;  </a:t>
            </a:r>
            <a:r>
              <a:rPr lang="nl-NL" sz="15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Focus on </a:t>
            </a:r>
            <a:r>
              <a:rPr lang="nl-NL" sz="15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5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prevention of </a:t>
            </a:r>
            <a:r>
              <a:rPr lang="nl-NL" sz="15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illiteracy</a:t>
            </a:r>
            <a:r>
              <a:rPr lang="nl-NL" sz="15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l-NL" sz="1550" b="1" dirty="0">
                <a:solidFill>
                  <a:srgbClr val="00B0F0"/>
                </a:solidFill>
                <a:latin typeface="Bauhaus 93" panose="04030905020B02020C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&gt;  </a:t>
            </a:r>
            <a:r>
              <a:rPr lang="nl-NL" sz="15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Strengthen</a:t>
            </a:r>
            <a:r>
              <a:rPr lang="nl-NL" sz="15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5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5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5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connection</a:t>
            </a:r>
            <a:r>
              <a:rPr lang="nl-NL" sz="15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5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between</a:t>
            </a:r>
            <a:r>
              <a:rPr lang="nl-NL" sz="15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school </a:t>
            </a:r>
            <a:r>
              <a:rPr lang="nl-NL" sz="15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sz="15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home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l-NL" sz="1550" b="1" dirty="0">
                <a:solidFill>
                  <a:srgbClr val="00B0F0"/>
                </a:solidFill>
                <a:latin typeface="Bauhaus 93" panose="04030905020B02020C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&gt;  </a:t>
            </a:r>
            <a:r>
              <a:rPr lang="nl-NL" sz="15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Strenghten</a:t>
            </a:r>
            <a:r>
              <a:rPr lang="nl-NL" sz="15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5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5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5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collaboration</a:t>
            </a:r>
            <a:r>
              <a:rPr lang="nl-NL" sz="15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5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nl-NL" sz="15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5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parents</a:t>
            </a:r>
            <a:r>
              <a:rPr lang="nl-NL" sz="15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5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sz="15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5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parent</a:t>
            </a:r>
            <a:r>
              <a:rPr lang="nl-NL" sz="15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engagement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l-NL" sz="1550" b="1" dirty="0">
                <a:solidFill>
                  <a:srgbClr val="00B0F0"/>
                </a:solidFill>
                <a:latin typeface="Bauhaus 93" panose="04030905020B02020C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&gt;  </a:t>
            </a:r>
            <a:r>
              <a:rPr lang="nl-NL" sz="15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Offers help in </a:t>
            </a:r>
            <a:r>
              <a:rPr lang="nl-NL" sz="15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5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5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guidance</a:t>
            </a:r>
            <a:r>
              <a:rPr lang="nl-NL" sz="15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5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sz="15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5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</a:t>
            </a:r>
            <a:r>
              <a:rPr lang="nl-NL" sz="15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5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programmes</a:t>
            </a:r>
            <a:r>
              <a:rPr lang="nl-NL" sz="15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nl-NL" sz="15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such</a:t>
            </a:r>
            <a:r>
              <a:rPr lang="nl-NL" sz="15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as: reading, </a:t>
            </a:r>
            <a:r>
              <a:rPr lang="nl-NL" sz="15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writing</a:t>
            </a:r>
            <a:r>
              <a:rPr lang="nl-NL" sz="15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digital skills)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l-NL" sz="1550" b="1" dirty="0">
                <a:solidFill>
                  <a:srgbClr val="00B0F0"/>
                </a:solidFill>
                <a:latin typeface="Bauhaus 93" panose="04030905020B02020C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&gt;  </a:t>
            </a:r>
            <a:r>
              <a:rPr lang="nl-NL" sz="15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Creates</a:t>
            </a:r>
            <a:r>
              <a:rPr lang="nl-NL" sz="15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5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valuable</a:t>
            </a:r>
            <a:r>
              <a:rPr lang="nl-NL" sz="15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5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encounters</a:t>
            </a:r>
            <a:endParaRPr lang="nl-NL" sz="15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nl-NL" sz="1550" b="1" dirty="0">
                <a:solidFill>
                  <a:srgbClr val="00B0F0"/>
                </a:solidFill>
                <a:latin typeface="Bauhaus 93" panose="04030905020B02020C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&gt; </a:t>
            </a:r>
            <a:r>
              <a:rPr lang="nl-NL" sz="15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Citizen</a:t>
            </a:r>
            <a:r>
              <a:rPr lang="nl-NL" sz="15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5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participation</a:t>
            </a:r>
            <a:r>
              <a:rPr lang="nl-NL" sz="15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high </a:t>
            </a:r>
            <a:r>
              <a:rPr lang="nl-NL" sz="15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attendence</a:t>
            </a:r>
            <a:r>
              <a:rPr lang="nl-NL" sz="15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nl-NL" sz="15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volunteers</a:t>
            </a:r>
            <a:r>
              <a:rPr lang="nl-NL" sz="15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endParaRPr lang="nl-NL" alt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lnSpc>
                <a:spcPct val="150000"/>
              </a:lnSpc>
              <a:buNone/>
              <a:defRPr/>
            </a:pPr>
            <a:endParaRPr lang="nl-NL" altLang="nl-NL" sz="1800" dirty="0">
              <a:latin typeface="Futura Bk" pitchFamily="34" charset="0"/>
              <a:ea typeface="ＭＳ Ｐゴシック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nl-NL" altLang="nl-NL" sz="180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nl-NL" altLang="nl-NL" sz="18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 eaLnBrk="1" hangingPunct="1">
              <a:lnSpc>
                <a:spcPct val="150000"/>
              </a:lnSpc>
              <a:buFont typeface="Arial" pitchFamily="34" charset="0"/>
              <a:buNone/>
            </a:pPr>
            <a:endParaRPr lang="nl-NL" altLang="nl-NL" sz="2400" dirty="0">
              <a:latin typeface="Futura Bk" pitchFamily="34" charset="0"/>
              <a:ea typeface="ＭＳ Ｐゴシック" pitchFamily="34" charset="-128"/>
            </a:endParaRPr>
          </a:p>
        </p:txBody>
      </p:sp>
      <p:pic>
        <p:nvPicPr>
          <p:cNvPr id="12" name="Picture 4" descr="H:\Documenten\BoekStart SPN team - detachering\BoekStart PowerPoint\bibliotheekplectrum.f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62" y="332656"/>
            <a:ext cx="553022" cy="53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95536" y="44624"/>
            <a:ext cx="7773988" cy="720031"/>
          </a:xfrm>
        </p:spPr>
        <p:txBody>
          <a:bodyPr/>
          <a:lstStyle/>
          <a:p>
            <a:pPr algn="l" eaLnBrk="1" hangingPunct="1"/>
            <a:r>
              <a:rPr lang="nl-NL" sz="2800" b="1" dirty="0">
                <a:solidFill>
                  <a:srgbClr val="A62EBC"/>
                </a:solidFill>
              </a:rPr>
              <a:t/>
            </a:r>
            <a:br>
              <a:rPr lang="nl-NL" sz="2800" b="1" dirty="0">
                <a:solidFill>
                  <a:srgbClr val="A62EBC"/>
                </a:solidFill>
              </a:rPr>
            </a:br>
            <a:r>
              <a:rPr lang="nl-NL" sz="2800" b="1" dirty="0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VoorleesExpress</a:t>
            </a:r>
            <a:r>
              <a:rPr lang="nl-NL" sz="2800" b="1" dirty="0">
                <a:solidFill>
                  <a:srgbClr val="A62EBC"/>
                </a:solidFill>
              </a:rPr>
              <a:t>     </a:t>
            </a:r>
            <a:endParaRPr lang="nl-NL" altLang="nl-NL" sz="2000" b="1" i="1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323528" y="836712"/>
            <a:ext cx="6757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i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Every story starts </a:t>
            </a:r>
            <a:r>
              <a:rPr lang="nl-NL" sz="1600" b="1" i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nl-NL" sz="1600" b="1" i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b="1" i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language</a:t>
            </a:r>
            <a:r>
              <a:rPr lang="nl-NL" sz="1600" b="1" i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915816" y="6093296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www.voorleesexpress.nl</a:t>
            </a:r>
            <a:r>
              <a:rPr lang="nl-NL" dirty="0">
                <a:solidFill>
                  <a:srgbClr val="FF6600"/>
                </a:solidFill>
              </a:rPr>
              <a:t> </a:t>
            </a:r>
          </a:p>
        </p:txBody>
      </p:sp>
      <p:pic>
        <p:nvPicPr>
          <p:cNvPr id="5122" name="Picture 2" descr="H:\Documenten\Afbeeldingen\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37112"/>
            <a:ext cx="198642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748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:\Documenten\BoekStart SPN team - detachering\BoekStart PowerPoint\bibliotheekplectrum.f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65000"/>
            <a:ext cx="553022" cy="53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867400"/>
            <a:ext cx="194627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75363"/>
            <a:ext cx="16573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ndertitel 2"/>
          <p:cNvSpPr>
            <a:spLocks noGrp="1"/>
          </p:cNvSpPr>
          <p:nvPr>
            <p:ph idx="1"/>
          </p:nvPr>
        </p:nvSpPr>
        <p:spPr>
          <a:xfrm>
            <a:off x="323528" y="1412776"/>
            <a:ext cx="8424936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altLang="nl-NL" sz="2400" b="1" dirty="0">
                <a:solidFill>
                  <a:srgbClr val="37CB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&gt;</a:t>
            </a:r>
            <a:r>
              <a:rPr lang="nl-NL" altLang="nl-NL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Reading </a:t>
            </a:r>
            <a:r>
              <a:rPr lang="nl-NL" altLang="nl-NL" sz="1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enhance</a:t>
            </a:r>
            <a:r>
              <a:rPr lang="nl-NL" alt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ment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young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children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(0-2)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altLang="nl-NL" sz="2400" b="1" dirty="0">
                <a:solidFill>
                  <a:srgbClr val="37CBFF"/>
                </a:solidFill>
                <a:latin typeface="Bauhaus 93" panose="04030905020B02020C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r>
              <a:rPr lang="nl-NL" altLang="nl-NL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Goal: </a:t>
            </a:r>
            <a:r>
              <a:rPr lang="nl-NL" altLang="nl-NL" sz="1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connecting</a:t>
            </a:r>
            <a:r>
              <a:rPr lang="nl-NL" altLang="nl-NL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parents</a:t>
            </a:r>
            <a:r>
              <a:rPr lang="nl-NL" altLang="nl-NL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nl-NL" altLang="nl-NL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babies</a:t>
            </a:r>
            <a:r>
              <a:rPr lang="nl-NL" altLang="nl-NL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altLang="nl-NL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altLang="nl-NL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library</a:t>
            </a:r>
            <a:r>
              <a:rPr lang="nl-NL" altLang="nl-NL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  <a:r>
              <a:rPr lang="nl-NL" altLang="nl-NL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means of </a:t>
            </a:r>
            <a:r>
              <a:rPr lang="nl-NL" altLang="nl-NL" sz="1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books</a:t>
            </a:r>
            <a:r>
              <a:rPr lang="nl-NL" altLang="nl-NL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altLang="nl-NL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reading</a:t>
            </a:r>
            <a:endParaRPr lang="nl-NL" alt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nl-NL" altLang="nl-NL" sz="2400" b="1" dirty="0">
                <a:solidFill>
                  <a:srgbClr val="37CBFF"/>
                </a:solidFill>
                <a:latin typeface="Bauhaus 93" panose="04030905020B02020C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r>
              <a:rPr lang="nl-NL" altLang="nl-N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BoekStart is </a:t>
            </a:r>
            <a:r>
              <a:rPr lang="nl-NL" altLang="nl-NL" sz="1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altLang="nl-NL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start of a </a:t>
            </a:r>
            <a:r>
              <a:rPr lang="nl-NL" altLang="nl-NL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ongoing</a:t>
            </a:r>
            <a:r>
              <a:rPr lang="nl-NL" altLang="nl-N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reading line</a:t>
            </a:r>
            <a:endParaRPr lang="nl-NL" altLang="nl-NL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nl-NL" altLang="nl-NL" sz="2400" b="1" dirty="0">
                <a:solidFill>
                  <a:srgbClr val="37CBFF"/>
                </a:solidFill>
                <a:latin typeface="Bauhaus 93" panose="04030905020B02020C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r>
              <a:rPr lang="nl-NL" altLang="nl-NL" sz="1800" b="1" dirty="0">
                <a:solidFill>
                  <a:srgbClr val="37CBFF"/>
                </a:solidFill>
                <a:latin typeface="Bauhaus 93" panose="04030905020B02020C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Important </a:t>
            </a:r>
            <a:r>
              <a:rPr lang="nl-NL" alt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prevention of </a:t>
            </a:r>
            <a:r>
              <a:rPr lang="nl-NL" alt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illiteracy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10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95536" y="620688"/>
            <a:ext cx="77739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9pPr>
          </a:lstStyle>
          <a:p>
            <a:r>
              <a:rPr lang="nl-NL" altLang="nl-NL" b="1" kern="0" dirty="0" err="1">
                <a:solidFill>
                  <a:srgbClr val="A62EBC"/>
                </a:solidFill>
                <a:latin typeface="Verdana" pitchFamily="34" charset="0"/>
              </a:rPr>
              <a:t>BoekStart</a:t>
            </a:r>
            <a:r>
              <a:rPr lang="nl-NL" altLang="nl-NL" b="1" kern="0" dirty="0">
                <a:solidFill>
                  <a:srgbClr val="A62EBC"/>
                </a:solidFill>
                <a:latin typeface="Verdana" pitchFamily="34" charset="0"/>
              </a:rPr>
              <a:t> </a:t>
            </a:r>
            <a:r>
              <a:rPr lang="nl-NL" altLang="nl-NL" b="1" kern="0" dirty="0" err="1">
                <a:solidFill>
                  <a:srgbClr val="A62EBC"/>
                </a:solidFill>
                <a:latin typeface="Verdana" pitchFamily="34" charset="0"/>
              </a:rPr>
              <a:t>for</a:t>
            </a:r>
            <a:r>
              <a:rPr lang="nl-NL" altLang="nl-NL" b="1" kern="0" dirty="0">
                <a:solidFill>
                  <a:srgbClr val="A62EBC"/>
                </a:solidFill>
                <a:latin typeface="Verdana" pitchFamily="34" charset="0"/>
              </a:rPr>
              <a:t> </a:t>
            </a:r>
            <a:r>
              <a:rPr lang="nl-NL" altLang="nl-NL" b="1" kern="0" dirty="0" err="1">
                <a:solidFill>
                  <a:srgbClr val="A62EBC"/>
                </a:solidFill>
                <a:latin typeface="Verdana" pitchFamily="34" charset="0"/>
              </a:rPr>
              <a:t>babies</a:t>
            </a:r>
            <a:r>
              <a:rPr lang="nl-NL" altLang="nl-NL" b="1" kern="0" dirty="0">
                <a:solidFill>
                  <a:srgbClr val="A62EBC"/>
                </a:solidFill>
                <a:latin typeface="Verdana" pitchFamily="34" charset="0"/>
              </a:rPr>
              <a:t/>
            </a:r>
            <a:br>
              <a:rPr lang="nl-NL" altLang="nl-NL" b="1" kern="0" dirty="0">
                <a:solidFill>
                  <a:srgbClr val="A62EBC"/>
                </a:solidFill>
                <a:latin typeface="Verdana" pitchFamily="34" charset="0"/>
              </a:rPr>
            </a:br>
            <a:r>
              <a:rPr lang="nl-NL" altLang="nl-NL" b="1" kern="0" dirty="0">
                <a:solidFill>
                  <a:srgbClr val="A62EBC"/>
                </a:solidFill>
                <a:latin typeface="Verdana" pitchFamily="34" charset="0"/>
              </a:rPr>
              <a:t/>
            </a:r>
            <a:br>
              <a:rPr lang="nl-NL" altLang="nl-NL" b="1" kern="0" dirty="0">
                <a:solidFill>
                  <a:srgbClr val="A62EBC"/>
                </a:solidFill>
                <a:latin typeface="Verdana" pitchFamily="34" charset="0"/>
              </a:rPr>
            </a:br>
            <a:r>
              <a:rPr lang="nl-NL" altLang="nl-NL" b="1" kern="0" dirty="0">
                <a:solidFill>
                  <a:srgbClr val="7030A0"/>
                </a:solidFill>
                <a:latin typeface="Verdana" pitchFamily="34" charset="0"/>
              </a:rPr>
              <a:t/>
            </a:r>
            <a:br>
              <a:rPr lang="nl-NL" altLang="nl-NL" b="1" kern="0" dirty="0">
                <a:solidFill>
                  <a:srgbClr val="7030A0"/>
                </a:solidFill>
                <a:latin typeface="Verdana" pitchFamily="34" charset="0"/>
              </a:rPr>
            </a:br>
            <a:r>
              <a:rPr lang="nl-NL" altLang="nl-NL" b="1" kern="0" dirty="0">
                <a:solidFill>
                  <a:srgbClr val="7030A0"/>
                </a:solidFill>
                <a:latin typeface="Verdana" pitchFamily="34" charset="0"/>
              </a:rPr>
              <a:t>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20"/>
            <a:ext cx="91440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755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:\Documenten\BoekStart SPN team - detachering\BoekStart PowerPoint\bibliotheekplectrum.f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65000"/>
            <a:ext cx="553022" cy="53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867400"/>
            <a:ext cx="194627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75363"/>
            <a:ext cx="16573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506859" y="1196753"/>
            <a:ext cx="8385621" cy="295232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nl-NL" altLang="nl-NL" sz="2400" b="1" dirty="0">
                <a:solidFill>
                  <a:srgbClr val="37CB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&gt;</a:t>
            </a:r>
            <a:r>
              <a:rPr lang="nl-NL" altLang="nl-NL" sz="2400" b="1" dirty="0">
                <a:solidFill>
                  <a:srgbClr val="00B0F0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 </a:t>
            </a:r>
            <a:r>
              <a:rPr lang="nl-NL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BoekStart</a:t>
            </a:r>
            <a:r>
              <a:rPr lang="nl-N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nl-N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babies</a:t>
            </a:r>
            <a:r>
              <a:rPr lang="nl-N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started</a:t>
            </a:r>
            <a:r>
              <a:rPr lang="nl-N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2008</a:t>
            </a:r>
          </a:p>
          <a:p>
            <a:pPr marL="0" indent="0">
              <a:buNone/>
              <a:defRPr/>
            </a:pPr>
            <a:r>
              <a:rPr lang="nl-NL" altLang="nl-NL" sz="2400" b="1" dirty="0">
                <a:solidFill>
                  <a:srgbClr val="37CB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&gt;</a:t>
            </a:r>
            <a:r>
              <a:rPr lang="nl-NL" altLang="nl-NL" sz="2400" b="1" dirty="0">
                <a:solidFill>
                  <a:srgbClr val="00B0F0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 </a:t>
            </a:r>
            <a:r>
              <a:rPr lang="nl-NL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Initiative</a:t>
            </a:r>
            <a:r>
              <a:rPr lang="nl-N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  <a:r>
              <a:rPr lang="nl-N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Ministry</a:t>
            </a:r>
            <a:r>
              <a:rPr lang="nl-N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OCW, </a:t>
            </a:r>
            <a:r>
              <a:rPr lang="nl-NL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</a:t>
            </a:r>
            <a:r>
              <a:rPr lang="nl-N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organisation</a:t>
            </a:r>
            <a:r>
              <a:rPr lang="nl-N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  <a:r>
              <a:rPr lang="nl-N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Stichting Lezen </a:t>
            </a:r>
            <a:r>
              <a:rPr lang="nl-NL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Koninklijke Bibliotheek </a:t>
            </a:r>
          </a:p>
          <a:p>
            <a:pPr marL="0" indent="0">
              <a:buNone/>
              <a:defRPr/>
            </a:pPr>
            <a:r>
              <a:rPr lang="nl-NL" altLang="nl-NL" sz="2400" b="1" dirty="0">
                <a:solidFill>
                  <a:srgbClr val="37CB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&gt;</a:t>
            </a:r>
            <a:r>
              <a:rPr lang="nl-NL" altLang="nl-NL" sz="2400" b="1" dirty="0">
                <a:solidFill>
                  <a:srgbClr val="00B0F0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 </a:t>
            </a:r>
            <a:r>
              <a:rPr lang="nl-NL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Emphasis</a:t>
            </a:r>
            <a:r>
              <a:rPr lang="nl-N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</a:t>
            </a:r>
            <a:r>
              <a:rPr lang="nl-NL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active</a:t>
            </a:r>
            <a:r>
              <a:rPr lang="nl-N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role</a:t>
            </a:r>
            <a:r>
              <a:rPr lang="nl-N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nl-NL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Library</a:t>
            </a:r>
          </a:p>
          <a:p>
            <a:pPr marL="0" indent="0">
              <a:buNone/>
              <a:defRPr/>
            </a:pPr>
            <a:r>
              <a:rPr lang="nl-NL" altLang="nl-NL" sz="2400" b="1" dirty="0">
                <a:solidFill>
                  <a:srgbClr val="37CB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&gt;</a:t>
            </a:r>
            <a:r>
              <a:rPr lang="nl-NL" altLang="nl-NL" sz="2800" b="1" dirty="0">
                <a:solidFill>
                  <a:srgbClr val="00B0F0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 </a:t>
            </a:r>
            <a:r>
              <a:rPr lang="nl-NL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Cooperation </a:t>
            </a:r>
            <a:r>
              <a:rPr lang="nl-N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nl-NL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municipality</a:t>
            </a:r>
            <a:r>
              <a:rPr lang="nl-N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consultation</a:t>
            </a:r>
            <a:r>
              <a:rPr lang="nl-N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office, </a:t>
            </a:r>
            <a:r>
              <a:rPr lang="nl-NL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daycare</a:t>
            </a:r>
            <a:r>
              <a:rPr lang="nl-N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maternity</a:t>
            </a:r>
            <a:r>
              <a:rPr lang="nl-N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care </a:t>
            </a:r>
            <a:r>
              <a:rPr lang="nl-NL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bookstore</a:t>
            </a:r>
            <a:endParaRPr lang="nl-NL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defRPr/>
            </a:pPr>
            <a:r>
              <a:rPr lang="nl-NL" altLang="nl-NL" sz="2400" b="1" dirty="0">
                <a:solidFill>
                  <a:srgbClr val="37CB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&gt;</a:t>
            </a:r>
            <a:r>
              <a:rPr lang="nl-NL" altLang="nl-NL" sz="1800" b="1" dirty="0">
                <a:solidFill>
                  <a:srgbClr val="37CB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  </a:t>
            </a:r>
            <a:r>
              <a:rPr lang="nl-N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of </a:t>
            </a:r>
            <a:r>
              <a:rPr lang="nl-NL" sz="1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action </a:t>
            </a:r>
            <a:r>
              <a:rPr lang="nl-NL" sz="17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</a:t>
            </a:r>
            <a:r>
              <a:rPr lang="nl-NL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 mee met Taal (2016-2018)</a:t>
            </a:r>
          </a:p>
          <a:p>
            <a:pPr marL="0" indent="0">
              <a:buFont typeface="Arial" charset="0"/>
              <a:buNone/>
              <a:defRPr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755576" y="4257264"/>
            <a:ext cx="7344816" cy="1548000"/>
          </a:xfrm>
          <a:prstGeom prst="rect">
            <a:avLst/>
          </a:prstGeom>
          <a:solidFill>
            <a:schemeClr val="bg1"/>
          </a:solidFill>
          <a:ln w="76200" cap="rnd">
            <a:solidFill>
              <a:srgbClr val="A62EBC"/>
            </a:solidFill>
          </a:ln>
        </p:spPr>
        <p:txBody>
          <a:bodyPr wrap="square" rtlCol="0">
            <a:spAutoFit/>
          </a:bodyPr>
          <a:lstStyle/>
          <a:p>
            <a:endParaRPr lang="nl-NL"/>
          </a:p>
        </p:txBody>
      </p:sp>
      <p:pic>
        <p:nvPicPr>
          <p:cNvPr id="6" name="Afbeelding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42" y="4403948"/>
            <a:ext cx="18351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591" y="4580607"/>
            <a:ext cx="17494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4" descr="KBlogoA_kl300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994" y="4581128"/>
            <a:ext cx="3273390" cy="57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95536" y="620688"/>
            <a:ext cx="77739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9pPr>
          </a:lstStyle>
          <a:p>
            <a:r>
              <a:rPr lang="nl-NL" altLang="nl-NL" b="1" kern="0" dirty="0" err="1">
                <a:solidFill>
                  <a:srgbClr val="A62EBC"/>
                </a:solidFill>
                <a:latin typeface="Verdana" pitchFamily="34" charset="0"/>
              </a:rPr>
              <a:t>BoekStart</a:t>
            </a:r>
            <a:r>
              <a:rPr lang="nl-NL" altLang="nl-NL" b="1" kern="0" dirty="0">
                <a:solidFill>
                  <a:srgbClr val="A62EBC"/>
                </a:solidFill>
                <a:latin typeface="Verdana" pitchFamily="34" charset="0"/>
              </a:rPr>
              <a:t> </a:t>
            </a:r>
            <a:r>
              <a:rPr lang="nl-NL" altLang="nl-NL" b="1" kern="0" dirty="0" err="1">
                <a:solidFill>
                  <a:srgbClr val="A62EBC"/>
                </a:solidFill>
                <a:latin typeface="Verdana" pitchFamily="34" charset="0"/>
              </a:rPr>
              <a:t>for</a:t>
            </a:r>
            <a:r>
              <a:rPr lang="nl-NL" altLang="nl-NL" b="1" kern="0" dirty="0">
                <a:solidFill>
                  <a:srgbClr val="A62EBC"/>
                </a:solidFill>
                <a:latin typeface="Verdana" pitchFamily="34" charset="0"/>
              </a:rPr>
              <a:t> </a:t>
            </a:r>
            <a:r>
              <a:rPr lang="nl-NL" altLang="nl-NL" b="1" kern="0" dirty="0" err="1">
                <a:solidFill>
                  <a:srgbClr val="A62EBC"/>
                </a:solidFill>
                <a:latin typeface="Verdana" pitchFamily="34" charset="0"/>
              </a:rPr>
              <a:t>babies</a:t>
            </a:r>
            <a:r>
              <a:rPr lang="nl-NL" altLang="nl-NL" b="1" kern="0" dirty="0">
                <a:solidFill>
                  <a:srgbClr val="A62EBC"/>
                </a:solidFill>
                <a:latin typeface="Verdana" pitchFamily="34" charset="0"/>
              </a:rPr>
              <a:t> </a:t>
            </a:r>
            <a:br>
              <a:rPr lang="nl-NL" altLang="nl-NL" b="1" kern="0" dirty="0">
                <a:solidFill>
                  <a:srgbClr val="A62EBC"/>
                </a:solidFill>
                <a:latin typeface="Verdana" pitchFamily="34" charset="0"/>
              </a:rPr>
            </a:br>
            <a:r>
              <a:rPr lang="nl-NL" altLang="nl-NL" b="1" kern="0" dirty="0">
                <a:solidFill>
                  <a:srgbClr val="7030A0"/>
                </a:solidFill>
                <a:latin typeface="Verdana" pitchFamily="34" charset="0"/>
              </a:rPr>
              <a:t/>
            </a:r>
            <a:br>
              <a:rPr lang="nl-NL" altLang="nl-NL" b="1" kern="0" dirty="0">
                <a:solidFill>
                  <a:srgbClr val="7030A0"/>
                </a:solidFill>
                <a:latin typeface="Verdana" pitchFamily="34" charset="0"/>
              </a:rPr>
            </a:br>
            <a:r>
              <a:rPr lang="nl-NL" altLang="nl-NL" b="1" kern="0" dirty="0">
                <a:solidFill>
                  <a:srgbClr val="7030A0"/>
                </a:solidFill>
                <a:latin typeface="Verdana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57451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867400"/>
            <a:ext cx="194627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75363"/>
            <a:ext cx="16573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ndertitel 2"/>
          <p:cNvSpPr>
            <a:spLocks noGrp="1"/>
          </p:cNvSpPr>
          <p:nvPr>
            <p:ph idx="1"/>
          </p:nvPr>
        </p:nvSpPr>
        <p:spPr>
          <a:xfrm>
            <a:off x="277688" y="1207293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nl-NL" altLang="nl-NL" sz="2800" b="1" dirty="0">
                <a:solidFill>
                  <a:srgbClr val="5BD4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&gt; </a:t>
            </a:r>
            <a:r>
              <a:rPr lang="nl-NL" alt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Children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better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society</a:t>
            </a:r>
          </a:p>
          <a:p>
            <a:pPr eaLnBrk="1" hangingPunct="1">
              <a:buFont typeface="Arial" pitchFamily="34" charset="0"/>
              <a:buNone/>
            </a:pPr>
            <a:r>
              <a:rPr lang="nl-NL" altLang="nl-NL" sz="1500" i="1" dirty="0" err="1">
                <a:solidFill>
                  <a:srgbClr val="F566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altLang="nl-NL" sz="1500" i="1" dirty="0">
                <a:solidFill>
                  <a:srgbClr val="F566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500" i="1" dirty="0" err="1">
                <a:solidFill>
                  <a:srgbClr val="F566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</a:t>
            </a:r>
            <a:r>
              <a:rPr lang="nl-NL" altLang="nl-NL" sz="1500" i="1" dirty="0">
                <a:solidFill>
                  <a:srgbClr val="F566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 </a:t>
            </a:r>
            <a:r>
              <a:rPr lang="nl-NL" altLang="nl-NL" sz="1500" i="1" dirty="0" err="1">
                <a:solidFill>
                  <a:srgbClr val="F566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</a:t>
            </a:r>
            <a:r>
              <a:rPr lang="nl-NL" altLang="nl-NL" sz="1500" i="1" dirty="0">
                <a:solidFill>
                  <a:srgbClr val="F566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500" i="1" dirty="0" err="1">
                <a:solidFill>
                  <a:srgbClr val="F566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altLang="nl-NL" sz="1500" i="1" dirty="0">
                <a:solidFill>
                  <a:srgbClr val="F566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500" i="1" dirty="0" err="1">
                <a:solidFill>
                  <a:srgbClr val="F566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</a:t>
            </a:r>
            <a:r>
              <a:rPr lang="nl-NL" altLang="nl-NL" sz="1500" i="1" dirty="0">
                <a:solidFill>
                  <a:srgbClr val="F566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nl-NL" altLang="nl-NL" sz="1500" i="1" dirty="0" err="1">
                <a:solidFill>
                  <a:srgbClr val="F566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Scientific</a:t>
            </a:r>
            <a:r>
              <a:rPr lang="nl-NL" altLang="nl-NL" sz="1500" i="1" dirty="0">
                <a:solidFill>
                  <a:srgbClr val="F566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research of Suzanne Mol (dec 2010)</a:t>
            </a:r>
          </a:p>
          <a:p>
            <a:pPr>
              <a:buNone/>
            </a:pPr>
            <a:r>
              <a:rPr lang="nl-NL" altLang="nl-NL" sz="2800" b="1" dirty="0">
                <a:solidFill>
                  <a:srgbClr val="5BD4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&gt; 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Every dollar </a:t>
            </a:r>
            <a:r>
              <a:rPr lang="nl-NL" alt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invested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VVE </a:t>
            </a:r>
            <a:r>
              <a:rPr lang="nl-NL" alt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converts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into</a:t>
            </a:r>
            <a:r>
              <a:rPr lang="nl-NL" altLang="nl-N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 dollars</a:t>
            </a:r>
          </a:p>
          <a:p>
            <a:pPr>
              <a:buNone/>
            </a:pPr>
            <a:r>
              <a:rPr lang="nl-NL" altLang="nl-NL" sz="1500" i="1" dirty="0">
                <a:solidFill>
                  <a:srgbClr val="F566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Nobel laureate James Heckman </a:t>
            </a:r>
          </a:p>
          <a:p>
            <a:pPr marL="0" indent="0">
              <a:buNone/>
            </a:pPr>
            <a:r>
              <a:rPr lang="nl-NL" altLang="nl-NL" sz="2800" b="1" dirty="0">
                <a:solidFill>
                  <a:srgbClr val="5BD4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&gt;</a:t>
            </a:r>
            <a:r>
              <a:rPr lang="nl-NL" altLang="nl-NL" sz="2800" b="1" dirty="0">
                <a:solidFill>
                  <a:srgbClr val="00B0F0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 </a:t>
            </a:r>
            <a:r>
              <a:rPr lang="en-US" alt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BoekStart</a:t>
            </a:r>
            <a:r>
              <a:rPr lang="en-US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makes babies brighter</a:t>
            </a:r>
            <a:endParaRPr lang="en-US" altLang="nl-NL" sz="18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altLang="nl-NL" sz="1500" i="1" dirty="0">
                <a:solidFill>
                  <a:srgbClr val="F566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Heleen van den Berg (Feb 2015)</a:t>
            </a:r>
          </a:p>
          <a:p>
            <a:pPr marL="0" lvl="0" indent="0">
              <a:buNone/>
            </a:pPr>
            <a:r>
              <a:rPr lang="nl-NL" altLang="nl-NL" sz="2800" b="1" dirty="0">
                <a:solidFill>
                  <a:srgbClr val="5BD4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&gt;</a:t>
            </a:r>
            <a:r>
              <a:rPr lang="nl-NL" altLang="nl-NL" sz="2800" b="1" dirty="0">
                <a:solidFill>
                  <a:srgbClr val="00B0F0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 </a:t>
            </a:r>
            <a:r>
              <a:rPr lang="nl-NL" altLang="nl-NL" sz="18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reading aloud, </a:t>
            </a:r>
            <a:r>
              <a:rPr lang="nl-NL" altLang="nl-NL" sz="18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better</a:t>
            </a:r>
            <a:r>
              <a:rPr lang="nl-NL" altLang="nl-NL" sz="18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nl-NL" altLang="nl-NL" sz="18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language</a:t>
            </a:r>
            <a:endParaRPr lang="nl-NL" altLang="nl-NL" sz="1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buNone/>
            </a:pPr>
            <a:r>
              <a:rPr lang="nl-NL" altLang="nl-NL" sz="1500" i="1" dirty="0">
                <a:solidFill>
                  <a:srgbClr val="F566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nl-NL" altLang="nl-NL" sz="1500" i="1" dirty="0" smtClean="0">
                <a:solidFill>
                  <a:srgbClr val="F566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unst </a:t>
            </a:r>
            <a:r>
              <a:rPr lang="nl-NL" altLang="nl-NL" sz="1500" i="1" dirty="0">
                <a:solidFill>
                  <a:srgbClr val="F566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 Lezen, Kees Broekhof &amp; </a:t>
            </a:r>
            <a:r>
              <a:rPr lang="nl-NL" altLang="nl-NL" sz="1500" i="1" dirty="0" err="1">
                <a:solidFill>
                  <a:srgbClr val="F566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Maryse</a:t>
            </a:r>
            <a:r>
              <a:rPr lang="nl-NL" altLang="nl-NL" sz="1500" i="1" dirty="0">
                <a:solidFill>
                  <a:srgbClr val="F566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Nijhof-Broek (Sep 2017)</a:t>
            </a:r>
            <a:endParaRPr lang="en-GB" altLang="nl-NL" sz="1500" i="1" dirty="0">
              <a:solidFill>
                <a:srgbClr val="F566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nl-NL" altLang="nl-NL" sz="15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 eaLnBrk="1" hangingPunct="1">
              <a:lnSpc>
                <a:spcPct val="150000"/>
              </a:lnSpc>
              <a:buFont typeface="Arial" pitchFamily="34" charset="0"/>
              <a:buNone/>
            </a:pPr>
            <a:endParaRPr lang="nl-NL" altLang="nl-NL" sz="2400" dirty="0">
              <a:latin typeface="Futura Bk" pitchFamily="34" charset="0"/>
              <a:ea typeface="ＭＳ Ｐゴシック" pitchFamily="34" charset="-128"/>
            </a:endParaRPr>
          </a:p>
        </p:txBody>
      </p:sp>
      <p:pic>
        <p:nvPicPr>
          <p:cNvPr id="12" name="Picture 4" descr="H:\Documenten\BoekStart SPN team - detachering\BoekStart PowerPoint\bibliotheekplectrum.f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62" y="548680"/>
            <a:ext cx="553022" cy="53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773988" cy="720031"/>
          </a:xfrm>
        </p:spPr>
        <p:txBody>
          <a:bodyPr/>
          <a:lstStyle/>
          <a:p>
            <a:pPr algn="l" eaLnBrk="1" hangingPunct="1"/>
            <a:r>
              <a:rPr lang="nl-NL" altLang="nl-NL" sz="2800" b="1" dirty="0" err="1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Argumentation</a:t>
            </a:r>
            <a:endParaRPr lang="nl-NL" altLang="nl-NL" sz="2800" b="1" dirty="0">
              <a:solidFill>
                <a:srgbClr val="A62EB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488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:\Documenten\BoekStart SPN team - detachering\BoekStart PowerPoint\bibliotheekplectrum.f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62" y="476672"/>
            <a:ext cx="553022" cy="53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877272"/>
            <a:ext cx="194627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75363"/>
            <a:ext cx="16573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773988" cy="1008063"/>
          </a:xfrm>
        </p:spPr>
        <p:txBody>
          <a:bodyPr/>
          <a:lstStyle/>
          <a:p>
            <a:pPr algn="l" eaLnBrk="1" hangingPunct="1"/>
            <a:r>
              <a:rPr lang="nl-NL" altLang="nl-NL" sz="2800" b="1" dirty="0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Status</a:t>
            </a: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 bwMode="auto">
          <a:xfrm>
            <a:off x="467544" y="3933056"/>
            <a:ext cx="8136904" cy="1934344"/>
          </a:xfrm>
          <a:prstGeom prst="rect">
            <a:avLst/>
          </a:prstGeom>
          <a:solidFill>
            <a:srgbClr val="F5E4F8"/>
          </a:solidFill>
          <a:ln cap="rnd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nl-NL" altLang="nl-NL" sz="1900" b="1" dirty="0">
                <a:solidFill>
                  <a:srgbClr val="5BD4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&gt;</a:t>
            </a:r>
            <a:r>
              <a:rPr lang="nl-NL" altLang="nl-NL" sz="1700" b="1" dirty="0">
                <a:solidFill>
                  <a:srgbClr val="5BD4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 </a:t>
            </a:r>
            <a:r>
              <a:rPr lang="nl-NL" alt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Baby of ca. 3 </a:t>
            </a:r>
            <a:r>
              <a:rPr lang="nl-NL" alt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months</a:t>
            </a:r>
            <a:r>
              <a:rPr lang="nl-NL" alt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old</a:t>
            </a:r>
            <a:r>
              <a:rPr lang="nl-NL" alt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nl-NL" alt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parents</a:t>
            </a:r>
            <a:r>
              <a:rPr lang="nl-NL" alt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receive</a:t>
            </a:r>
            <a:r>
              <a:rPr lang="nl-NL" alt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voucher of </a:t>
            </a:r>
            <a:r>
              <a:rPr lang="nl-NL" alt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alt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municipality</a:t>
            </a:r>
            <a:r>
              <a:rPr lang="nl-NL" alt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alt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have </a:t>
            </a:r>
            <a:r>
              <a:rPr lang="nl-NL" alt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their</a:t>
            </a:r>
            <a:r>
              <a:rPr lang="nl-NL" alt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baby </a:t>
            </a:r>
            <a:r>
              <a:rPr lang="nl-NL" alt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join</a:t>
            </a:r>
            <a:r>
              <a:rPr lang="nl-NL" alt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alt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library</a:t>
            </a:r>
            <a:r>
              <a:rPr lang="nl-NL" alt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nl-NL" alt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free</a:t>
            </a:r>
            <a:endParaRPr lang="nl-NL" altLang="nl-NL" sz="1600" b="1" dirty="0">
              <a:solidFill>
                <a:srgbClr val="F566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l-NL" altLang="nl-NL" sz="1900" b="1" dirty="0">
                <a:solidFill>
                  <a:srgbClr val="5BD4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&gt;</a:t>
            </a:r>
            <a:r>
              <a:rPr lang="nl-NL" altLang="nl-NL" sz="1700" b="1" dirty="0">
                <a:solidFill>
                  <a:schemeClr val="bg1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 </a:t>
            </a:r>
            <a:r>
              <a:rPr lang="nl-NL" alt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Free </a:t>
            </a:r>
            <a:r>
              <a:rPr lang="nl-NL" altLang="nl-NL" sz="1600" b="1" dirty="0" err="1">
                <a:solidFill>
                  <a:srgbClr val="F566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BoekStartsuitcase</a:t>
            </a:r>
            <a:r>
              <a:rPr lang="nl-NL" altLang="nl-NL" sz="1600" b="1" dirty="0">
                <a:solidFill>
                  <a:srgbClr val="F566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nl-NL" alt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 </a:t>
            </a:r>
            <a:r>
              <a:rPr lang="nl-NL" alt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books</a:t>
            </a:r>
            <a:endParaRPr lang="nl-NL" alt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l-NL" altLang="nl-NL" sz="1900" b="1" dirty="0">
                <a:solidFill>
                  <a:srgbClr val="5BD4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&gt;</a:t>
            </a:r>
            <a:r>
              <a:rPr lang="nl-NL" altLang="nl-NL" sz="1700" b="1" dirty="0">
                <a:solidFill>
                  <a:schemeClr val="bg1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 </a:t>
            </a:r>
            <a:r>
              <a:rPr lang="nl-NL" alt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Almost</a:t>
            </a:r>
            <a:r>
              <a:rPr lang="nl-NL" alt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</a:t>
            </a:r>
            <a:r>
              <a:rPr lang="nl-NL" altLang="nl-NL" sz="16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libraries</a:t>
            </a:r>
            <a:r>
              <a:rPr lang="nl-NL" altLang="nl-NL" sz="16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nl-NL" alt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alt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Netherlands </a:t>
            </a:r>
            <a:r>
              <a:rPr lang="nl-NL" alt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joined</a:t>
            </a:r>
            <a:r>
              <a:rPr lang="nl-NL" alt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BoekStart</a:t>
            </a:r>
            <a:r>
              <a:rPr lang="nl-NL" alt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6146" name="Picture 2" descr="H:\Documenten\BoekStart SPN team - detachering\BoekStart PowerPoint\factsheet BoekStartbaby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87757"/>
            <a:ext cx="4392488" cy="3157267"/>
          </a:xfrm>
          <a:prstGeom prst="rect">
            <a:avLst/>
          </a:prstGeom>
          <a:noFill/>
          <a:ln w="63500" cap="rnd">
            <a:solidFill>
              <a:srgbClr val="F5E4F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030" y="4437112"/>
            <a:ext cx="1948418" cy="132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477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867400"/>
            <a:ext cx="194627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75363"/>
            <a:ext cx="16573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ndertitel 2"/>
          <p:cNvSpPr>
            <a:spLocks noGrp="1"/>
          </p:cNvSpPr>
          <p:nvPr>
            <p:ph idx="1"/>
          </p:nvPr>
        </p:nvSpPr>
        <p:spPr>
          <a:xfrm>
            <a:off x="351214" y="1279301"/>
            <a:ext cx="8686800" cy="4525963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effects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BoekStart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University of Leiden:</a:t>
            </a:r>
          </a:p>
          <a:p>
            <a:pPr marL="0" indent="0">
              <a:lnSpc>
                <a:spcPct val="150000"/>
              </a:lnSpc>
              <a:buNone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l-NL" sz="1800" b="1" dirty="0" err="1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BoekStart</a:t>
            </a:r>
            <a:r>
              <a:rPr lang="nl-NL" sz="1800" b="1" dirty="0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b="1" dirty="0" err="1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makes</a:t>
            </a:r>
            <a:r>
              <a:rPr lang="nl-NL" sz="1800" b="1" dirty="0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b="1" dirty="0" err="1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babies</a:t>
            </a:r>
            <a:r>
              <a:rPr lang="nl-NL" sz="1800" b="1" dirty="0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b="1" dirty="0" err="1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brighter</a:t>
            </a:r>
            <a:r>
              <a:rPr lang="nl-NL" sz="1800" b="1" dirty="0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(2015)</a:t>
            </a:r>
          </a:p>
          <a:p>
            <a:pPr marL="0" indent="0">
              <a:lnSpc>
                <a:spcPct val="150000"/>
              </a:lnSpc>
              <a:buNone/>
            </a:pPr>
            <a:endParaRPr lang="nl-NL" sz="1800" b="1" dirty="0">
              <a:solidFill>
                <a:srgbClr val="A62EB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l-NL" sz="1800" i="1" dirty="0">
                <a:solidFill>
                  <a:srgbClr val="F566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Heleen van den Berg, Adriana G. Bus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research found </a:t>
            </a:r>
            <a:r>
              <a:rPr 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r>
              <a:rPr 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parents</a:t>
            </a:r>
            <a:r>
              <a:rPr 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</a:t>
            </a:r>
            <a:r>
              <a:rPr 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participate</a:t>
            </a:r>
            <a:r>
              <a:rPr 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Boekstart </a:t>
            </a:r>
            <a:r>
              <a:rPr 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</a:t>
            </a:r>
            <a:r>
              <a:rPr 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aloud </a:t>
            </a:r>
            <a:r>
              <a:rPr 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their</a:t>
            </a:r>
            <a:r>
              <a:rPr 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babies</a:t>
            </a:r>
            <a:r>
              <a:rPr 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before</a:t>
            </a:r>
            <a:r>
              <a:rPr 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</a:t>
            </a:r>
            <a:r>
              <a:rPr 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8 </a:t>
            </a:r>
            <a:r>
              <a:rPr 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months</a:t>
            </a:r>
            <a:r>
              <a:rPr 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old</a:t>
            </a:r>
            <a:r>
              <a:rPr 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score </a:t>
            </a:r>
            <a:r>
              <a:rPr 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higher</a:t>
            </a:r>
            <a:r>
              <a:rPr 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</a:t>
            </a:r>
            <a:r>
              <a:rPr 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language</a:t>
            </a:r>
            <a:r>
              <a:rPr 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</a:t>
            </a:r>
            <a:r>
              <a:rPr 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15 </a:t>
            </a:r>
            <a:r>
              <a:rPr 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months</a:t>
            </a:r>
            <a:r>
              <a:rPr 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positive</a:t>
            </a:r>
            <a:r>
              <a:rPr 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effects</a:t>
            </a:r>
            <a:r>
              <a:rPr 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</a:t>
            </a:r>
            <a:r>
              <a:rPr 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noticeable</a:t>
            </a:r>
            <a:r>
              <a:rPr 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vocabulary</a:t>
            </a:r>
            <a:r>
              <a:rPr 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‘BoekStart makes </a:t>
            </a:r>
            <a:r>
              <a:rPr 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babies</a:t>
            </a:r>
            <a:r>
              <a:rPr 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brighte</a:t>
            </a:r>
            <a:r>
              <a:rPr 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nl-N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 </a:t>
            </a:r>
            <a:r>
              <a:rPr 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shows </a:t>
            </a:r>
            <a:r>
              <a:rPr 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</a:t>
            </a:r>
            <a:r>
              <a:rPr 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</a:t>
            </a:r>
            <a:r>
              <a:rPr 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r>
              <a:rPr 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reading aloud in </a:t>
            </a:r>
            <a:r>
              <a:rPr 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</a:t>
            </a:r>
            <a:r>
              <a:rPr 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early</a:t>
            </a:r>
            <a:r>
              <a:rPr 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stage is </a:t>
            </a:r>
            <a:r>
              <a:rPr 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effective</a:t>
            </a:r>
            <a:r>
              <a:rPr 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however</a:t>
            </a:r>
            <a:r>
              <a:rPr 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also</a:t>
            </a:r>
            <a:r>
              <a:rPr 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shows </a:t>
            </a:r>
            <a:r>
              <a:rPr 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</a:t>
            </a:r>
            <a:r>
              <a:rPr 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children</a:t>
            </a:r>
            <a:r>
              <a:rPr 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benefit most </a:t>
            </a:r>
            <a:r>
              <a:rPr 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  <a:r>
              <a:rPr 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lang="nl-N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nl-NL" altLang="nl-NL" sz="2400" i="1" dirty="0">
              <a:latin typeface="Futura Bk" pitchFamily="34" charset="0"/>
              <a:ea typeface="ＭＳ Ｐゴシック" pitchFamily="34" charset="-128"/>
            </a:endParaRPr>
          </a:p>
          <a:p>
            <a:pPr marL="457200" lvl="1" indent="0" eaLnBrk="1" hangingPunct="1">
              <a:lnSpc>
                <a:spcPct val="150000"/>
              </a:lnSpc>
              <a:buFont typeface="Arial" pitchFamily="34" charset="0"/>
              <a:buNone/>
            </a:pPr>
            <a:endParaRPr lang="nl-NL" altLang="nl-NL" sz="2400" dirty="0">
              <a:latin typeface="Futura Bk" pitchFamily="34" charset="0"/>
              <a:ea typeface="ＭＳ Ｐゴシック" pitchFamily="34" charset="-128"/>
            </a:endParaRPr>
          </a:p>
        </p:txBody>
      </p:sp>
      <p:pic>
        <p:nvPicPr>
          <p:cNvPr id="12" name="Picture 4" descr="H:\Documenten\BoekStart SPN team - detachering\BoekStart PowerPoint\bibliotheekplectrum.f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62" y="548680"/>
            <a:ext cx="553022" cy="53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773988" cy="720031"/>
          </a:xfrm>
        </p:spPr>
        <p:txBody>
          <a:bodyPr/>
          <a:lstStyle/>
          <a:p>
            <a:pPr algn="l" eaLnBrk="1" hangingPunct="1"/>
            <a:r>
              <a:rPr lang="nl-NL" altLang="nl-NL" sz="2800" b="1" dirty="0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 </a:t>
            </a:r>
            <a:endParaRPr lang="nl-NL" altLang="nl-NL" sz="2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291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867400"/>
            <a:ext cx="194627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75363"/>
            <a:ext cx="16573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ndertitel 2"/>
          <p:cNvSpPr>
            <a:spLocks noGrp="1"/>
          </p:cNvSpPr>
          <p:nvPr>
            <p:ph idx="1"/>
          </p:nvPr>
        </p:nvSpPr>
        <p:spPr>
          <a:xfrm>
            <a:off x="251520" y="1351309"/>
            <a:ext cx="8686800" cy="4525963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  <a:defRPr/>
            </a:pPr>
            <a:r>
              <a:rPr lang="nl-NL" altLang="nl-NL" sz="2000" b="1" dirty="0" err="1">
                <a:solidFill>
                  <a:srgbClr val="F566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BoekStart</a:t>
            </a:r>
            <a:r>
              <a:rPr lang="nl-NL" altLang="nl-NL" sz="2000" b="1" dirty="0">
                <a:solidFill>
                  <a:srgbClr val="F566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2000" b="1" dirty="0" err="1">
                <a:solidFill>
                  <a:srgbClr val="F566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parents</a:t>
            </a:r>
            <a:r>
              <a:rPr lang="nl-NL" altLang="nl-NL" sz="2000" b="1" dirty="0">
                <a:solidFill>
                  <a:srgbClr val="F566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0" lvl="0" indent="0">
              <a:lnSpc>
                <a:spcPct val="150000"/>
              </a:lnSpc>
              <a:buNone/>
              <a:defRPr/>
            </a:pPr>
            <a:r>
              <a:rPr lang="nl-NL" altLang="nl-NL" sz="2400" b="1" dirty="0">
                <a:solidFill>
                  <a:srgbClr val="5BD4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&gt;</a:t>
            </a:r>
            <a:r>
              <a:rPr lang="nl-NL" altLang="nl-NL" sz="2800" b="1" dirty="0">
                <a:solidFill>
                  <a:srgbClr val="5BD4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 </a:t>
            </a:r>
            <a:r>
              <a:rPr lang="nl-NL" alt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ead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aloud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their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children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early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stage</a:t>
            </a:r>
          </a:p>
          <a:p>
            <a:pPr marL="0" lvl="0" indent="0">
              <a:lnSpc>
                <a:spcPct val="150000"/>
              </a:lnSpc>
              <a:buNone/>
              <a:defRPr/>
            </a:pPr>
            <a:r>
              <a:rPr lang="nl-NL" altLang="nl-NL" sz="2300" b="1" dirty="0">
                <a:solidFill>
                  <a:srgbClr val="5BD4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&gt;</a:t>
            </a:r>
            <a:r>
              <a:rPr lang="nl-NL" altLang="nl-NL" sz="2400" b="1" dirty="0">
                <a:solidFill>
                  <a:srgbClr val="5BD4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visit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library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more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frequently</a:t>
            </a:r>
            <a:endParaRPr lang="nl-NL" sz="1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lnSpc>
                <a:spcPct val="150000"/>
              </a:lnSpc>
              <a:buNone/>
              <a:defRPr/>
            </a:pPr>
            <a:r>
              <a:rPr lang="nl-NL" altLang="nl-NL" sz="2400" b="1" dirty="0">
                <a:solidFill>
                  <a:srgbClr val="5BD4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&gt;</a:t>
            </a:r>
            <a:r>
              <a:rPr lang="nl-NL" altLang="nl-NL" sz="2800" b="1" dirty="0">
                <a:solidFill>
                  <a:srgbClr val="5BD4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 </a:t>
            </a:r>
            <a:r>
              <a:rPr lang="nl-NL" alt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talk more </a:t>
            </a:r>
            <a:r>
              <a:rPr lang="nl-NL" alt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alt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their</a:t>
            </a:r>
            <a:r>
              <a:rPr lang="nl-NL" alt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</a:t>
            </a:r>
            <a:r>
              <a:rPr lang="nl-NL" alt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alt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</a:t>
            </a:r>
            <a:r>
              <a:rPr lang="nl-NL" alt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</a:t>
            </a:r>
            <a:r>
              <a:rPr lang="nl-NL" alt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increased</a:t>
            </a:r>
            <a:r>
              <a:rPr lang="nl-NL" alt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variety</a:t>
            </a:r>
            <a:r>
              <a:rPr lang="nl-NL" alt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nl-NL" alt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words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	</a:t>
            </a:r>
          </a:p>
          <a:p>
            <a:pPr marL="0" lvl="0" indent="0">
              <a:lnSpc>
                <a:spcPct val="150000"/>
              </a:lnSpc>
              <a:buNone/>
              <a:defRPr/>
            </a:pPr>
            <a:r>
              <a:rPr lang="nl-NL" altLang="nl-NL" sz="2400" b="1" dirty="0">
                <a:solidFill>
                  <a:srgbClr val="5BD4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&gt; </a:t>
            </a:r>
            <a:r>
              <a:rPr lang="nl-NL" alt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 more up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date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book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offers</a:t>
            </a:r>
          </a:p>
          <a:p>
            <a:pPr marL="0" lvl="0" indent="0">
              <a:lnSpc>
                <a:spcPct val="150000"/>
              </a:lnSpc>
              <a:buNone/>
              <a:defRPr/>
            </a:pPr>
            <a:r>
              <a:rPr lang="nl-NL" altLang="nl-NL" sz="2400" b="1" dirty="0">
                <a:solidFill>
                  <a:srgbClr val="5BD4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&gt; 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continue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aloud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children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‘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difficult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behaviour</a:t>
            </a:r>
            <a:endParaRPr lang="nl-NL" altLang="nl-NL" sz="2400" dirty="0">
              <a:latin typeface="Futura Bk" pitchFamily="34" charset="0"/>
              <a:ea typeface="ＭＳ Ｐゴシック" pitchFamily="34" charset="-128"/>
            </a:endParaRPr>
          </a:p>
        </p:txBody>
      </p:sp>
      <p:pic>
        <p:nvPicPr>
          <p:cNvPr id="12" name="Picture 4" descr="H:\Documenten\BoekStart SPN team - detachering\BoekStart PowerPoint\bibliotheekplectrum.f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62" y="548680"/>
            <a:ext cx="553022" cy="53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773988" cy="720031"/>
          </a:xfrm>
        </p:spPr>
        <p:txBody>
          <a:bodyPr/>
          <a:lstStyle/>
          <a:p>
            <a:pPr algn="l" eaLnBrk="1" hangingPunct="1"/>
            <a:r>
              <a:rPr lang="nl-NL" altLang="nl-NL" sz="2800" b="1" dirty="0" err="1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</a:t>
            </a:r>
            <a:r>
              <a:rPr lang="nl-NL" altLang="nl-NL" sz="2800" b="1" dirty="0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2800" b="1" dirty="0" err="1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parents</a:t>
            </a:r>
            <a:endParaRPr lang="nl-NL" altLang="nl-NL" sz="2800" b="1" dirty="0">
              <a:solidFill>
                <a:srgbClr val="A62EB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03336"/>
            <a:ext cx="2267744" cy="1678317"/>
          </a:xfrm>
          <a:prstGeom prst="rect">
            <a:avLst/>
          </a:prstGeom>
          <a:noFill/>
          <a:ln w="63500" cap="rnd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959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867400"/>
            <a:ext cx="194627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75363"/>
            <a:ext cx="16573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ndertitel 2"/>
          <p:cNvSpPr>
            <a:spLocks noGrp="1"/>
          </p:cNvSpPr>
          <p:nvPr>
            <p:ph idx="1"/>
          </p:nvPr>
        </p:nvSpPr>
        <p:spPr>
          <a:xfrm>
            <a:off x="179512" y="1340768"/>
            <a:ext cx="8686800" cy="4525963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  <a:defRPr/>
            </a:pPr>
            <a:r>
              <a:rPr lang="nl-NL" altLang="nl-NL" sz="2000" b="1" dirty="0" err="1">
                <a:solidFill>
                  <a:srgbClr val="F566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BoekStart</a:t>
            </a:r>
            <a:r>
              <a:rPr lang="nl-NL" altLang="nl-NL" sz="2000" b="1" dirty="0">
                <a:solidFill>
                  <a:srgbClr val="F566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2000" b="1" dirty="0" err="1">
                <a:solidFill>
                  <a:srgbClr val="F566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children</a:t>
            </a:r>
            <a:r>
              <a:rPr lang="nl-NL" altLang="nl-NL" sz="2000" b="1" dirty="0">
                <a:solidFill>
                  <a:srgbClr val="F566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 </a:t>
            </a:r>
          </a:p>
          <a:p>
            <a:pPr marL="0" lvl="0" indent="0">
              <a:lnSpc>
                <a:spcPct val="150000"/>
              </a:lnSpc>
              <a:buNone/>
              <a:defRPr/>
            </a:pPr>
            <a:r>
              <a:rPr lang="nl-NL" altLang="nl-NL" sz="2400" b="1" dirty="0">
                <a:solidFill>
                  <a:srgbClr val="5BD4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&gt;</a:t>
            </a:r>
            <a:r>
              <a:rPr lang="nl-NL" altLang="nl-NL" sz="2800" b="1" dirty="0">
                <a:solidFill>
                  <a:srgbClr val="5BD4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 </a:t>
            </a:r>
            <a:r>
              <a:rPr lang="nl-NL" alt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watch</a:t>
            </a:r>
            <a:r>
              <a:rPr lang="nl-NL" alt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</a:t>
            </a:r>
            <a:r>
              <a:rPr lang="nl-NL" alt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television</a:t>
            </a:r>
            <a:endParaRPr lang="nl-NL" sz="1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lnSpc>
                <a:spcPct val="150000"/>
              </a:lnSpc>
              <a:buNone/>
              <a:defRPr/>
            </a:pPr>
            <a:r>
              <a:rPr lang="nl-NL" altLang="nl-NL" sz="2300" b="1" dirty="0">
                <a:solidFill>
                  <a:srgbClr val="5BD4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&gt;</a:t>
            </a:r>
            <a:r>
              <a:rPr lang="nl-NL" altLang="nl-NL" sz="2400" b="1" dirty="0">
                <a:solidFill>
                  <a:srgbClr val="5BD4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 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aloud more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often</a:t>
            </a:r>
            <a:endParaRPr lang="nl-NL" sz="1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lnSpc>
                <a:spcPct val="150000"/>
              </a:lnSpc>
              <a:buNone/>
              <a:defRPr/>
            </a:pPr>
            <a:r>
              <a:rPr lang="nl-NL" altLang="nl-NL" sz="2400" b="1" dirty="0">
                <a:solidFill>
                  <a:srgbClr val="5BD4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&gt;</a:t>
            </a:r>
            <a:r>
              <a:rPr lang="nl-NL" altLang="nl-NL" sz="2800" b="1" dirty="0">
                <a:solidFill>
                  <a:srgbClr val="5BD4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those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‘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difficult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behaviour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benefit more of </a:t>
            </a:r>
            <a:r>
              <a:rPr lang="nl-NL" sz="18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BoekStart</a:t>
            </a:r>
            <a:r>
              <a:rPr lang="nl-NL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lvl="0" indent="0">
              <a:lnSpc>
                <a:spcPct val="150000"/>
              </a:lnSpc>
              <a:buNone/>
              <a:defRPr/>
            </a:pPr>
            <a:r>
              <a:rPr lang="nl-NL" altLang="nl-NL" sz="2400" b="1" dirty="0">
                <a:solidFill>
                  <a:srgbClr val="5BD4FF"/>
                </a:solidFill>
                <a:latin typeface="Bauhaus 93" panose="04030905020B02020C02" pitchFamily="82" charset="0"/>
                <a:ea typeface="Adobe Gothic Std B" pitchFamily="34" charset="-128"/>
                <a:cs typeface="Verdana" panose="020B0604030504040204" pitchFamily="34" charset="0"/>
              </a:rPr>
              <a:t>&gt; 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score </a:t>
            </a:r>
            <a:r>
              <a:rPr lang="nl-NL" alt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higher</a:t>
            </a:r>
            <a:r>
              <a:rPr lang="nl-NL" alt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levels on </a:t>
            </a:r>
            <a:r>
              <a:rPr lang="nl-NL" alt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language</a:t>
            </a:r>
            <a:endParaRPr lang="nl-NL" alt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lnSpc>
                <a:spcPct val="150000"/>
              </a:lnSpc>
              <a:buNone/>
              <a:defRPr/>
            </a:pPr>
            <a:endParaRPr lang="nl-NL" altLang="nl-NL" sz="1600" b="1" dirty="0">
              <a:solidFill>
                <a:srgbClr val="A62EB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buNone/>
              <a:defRPr/>
            </a:pPr>
            <a:r>
              <a:rPr lang="nl-NL" altLang="nl-NL" sz="1600" b="1" i="1" dirty="0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nl-NL" altLang="nl-NL" sz="1600" b="1" i="1" dirty="0" err="1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effects</a:t>
            </a:r>
            <a:r>
              <a:rPr lang="nl-NL" altLang="nl-NL" sz="1600" b="1" i="1" dirty="0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</a:t>
            </a:r>
            <a:r>
              <a:rPr lang="nl-NL" altLang="nl-NL" sz="1600" b="1" i="1" dirty="0" err="1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stronger</a:t>
            </a:r>
            <a:r>
              <a:rPr lang="nl-NL" altLang="nl-NL" sz="1600" b="1" i="1" dirty="0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a </a:t>
            </a:r>
            <a:r>
              <a:rPr lang="nl-NL" altLang="nl-NL" sz="1600" b="1" i="1" dirty="0" smtClean="0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long-term </a:t>
            </a:r>
            <a:r>
              <a:rPr lang="nl-NL" altLang="nl-NL" sz="1600" b="1" i="1" dirty="0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basis (</a:t>
            </a:r>
            <a:r>
              <a:rPr lang="nl-NL" altLang="nl-NL" sz="1600" b="1" i="1" dirty="0" err="1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snowball</a:t>
            </a:r>
            <a:r>
              <a:rPr lang="nl-NL" altLang="nl-NL" sz="1600" b="1" i="1" dirty="0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effect)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nl-NL" altLang="nl-NL" sz="180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nl-NL" altLang="nl-NL" sz="18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 eaLnBrk="1" hangingPunct="1">
              <a:lnSpc>
                <a:spcPct val="150000"/>
              </a:lnSpc>
              <a:buFont typeface="Arial" pitchFamily="34" charset="0"/>
              <a:buNone/>
            </a:pPr>
            <a:endParaRPr lang="nl-NL" altLang="nl-NL" sz="2400" dirty="0">
              <a:latin typeface="Futura Bk" pitchFamily="34" charset="0"/>
              <a:ea typeface="ＭＳ Ｐゴシック" pitchFamily="34" charset="-128"/>
            </a:endParaRPr>
          </a:p>
        </p:txBody>
      </p:sp>
      <p:pic>
        <p:nvPicPr>
          <p:cNvPr id="12" name="Picture 4" descr="H:\Documenten\BoekStart SPN team - detachering\BoekStart PowerPoint\bibliotheekplectrum.f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62" y="548680"/>
            <a:ext cx="553022" cy="53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773988" cy="720031"/>
          </a:xfrm>
        </p:spPr>
        <p:txBody>
          <a:bodyPr/>
          <a:lstStyle/>
          <a:p>
            <a:pPr algn="l" eaLnBrk="1" hangingPunct="1"/>
            <a:r>
              <a:rPr lang="nl-NL" altLang="nl-NL" sz="2800" b="1" dirty="0" err="1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</a:t>
            </a:r>
            <a:r>
              <a:rPr lang="nl-NL" altLang="nl-NL" sz="2800" b="1" dirty="0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2800" b="1" dirty="0" err="1">
                <a:solidFill>
                  <a:srgbClr val="A62E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children</a:t>
            </a:r>
            <a:endParaRPr lang="nl-NL" altLang="nl-NL" sz="2800" b="1" dirty="0">
              <a:solidFill>
                <a:srgbClr val="A62EB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219" name="Picture 3" descr="H:\Documenten\BoekStart SPN team - detachering\BoekStart PowerPoint\17264290_1664752156873781_1045937005954431925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57040"/>
            <a:ext cx="2376264" cy="1722170"/>
          </a:xfrm>
          <a:prstGeom prst="rect">
            <a:avLst/>
          </a:prstGeom>
          <a:noFill/>
          <a:ln w="57150" cap="rnd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410097"/>
      </p:ext>
    </p:extLst>
  </p:cSld>
  <p:clrMapOvr>
    <a:masterClrMapping/>
  </p:clrMapOvr>
</p:sld>
</file>

<file path=ppt/theme/theme1.xml><?xml version="1.0" encoding="utf-8"?>
<a:theme xmlns:a="http://schemas.openxmlformats.org/drawingml/2006/main" name="Sjabloon_presentatie_972003">
  <a:themeElements>
    <a:clrScheme name="Presentat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e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angepast ontwerp">
  <a:themeElements>
    <a:clrScheme name="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angepast ontwerp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angepast ontwerp">
  <a:themeElements>
    <a:clrScheme name="1_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Aangepast ontwerp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1_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hema">
  <a:themeElements>
    <a:clrScheme name="Grijswaarden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Sjabloon_presentatie_972003">
  <a:themeElements>
    <a:clrScheme name="Presentat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e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Sjabloon_presentatie_972003</Template>
  <TotalTime>1389</TotalTime>
  <Words>1336</Words>
  <Application>Microsoft Office PowerPoint</Application>
  <PresentationFormat>Diavoorstelling (4:3)</PresentationFormat>
  <Paragraphs>166</Paragraphs>
  <Slides>21</Slides>
  <Notes>19</Notes>
  <HiddenSlides>1</HiddenSlides>
  <MMClips>0</MMClips>
  <ScaleCrop>false</ScaleCrop>
  <HeadingPairs>
    <vt:vector size="4" baseType="variant">
      <vt:variant>
        <vt:lpstr>Thema</vt:lpstr>
      </vt:variant>
      <vt:variant>
        <vt:i4>5</vt:i4>
      </vt:variant>
      <vt:variant>
        <vt:lpstr>Diatitels</vt:lpstr>
      </vt:variant>
      <vt:variant>
        <vt:i4>21</vt:i4>
      </vt:variant>
    </vt:vector>
  </HeadingPairs>
  <TitlesOfParts>
    <vt:vector size="26" baseType="lpstr">
      <vt:lpstr>Sjabloon_presentatie_972003</vt:lpstr>
      <vt:lpstr>Aangepast ontwerp</vt:lpstr>
      <vt:lpstr>1_Aangepast ontwerp</vt:lpstr>
      <vt:lpstr>Office-thema</vt:lpstr>
      <vt:lpstr>1_Sjabloon_presentatie_972003</vt:lpstr>
      <vt:lpstr>Explanation</vt:lpstr>
      <vt:lpstr>PowerPoint-presentatie</vt:lpstr>
      <vt:lpstr>BoekStart for babies       </vt:lpstr>
      <vt:lpstr>BoekStart for babies       </vt:lpstr>
      <vt:lpstr>Argumentation</vt:lpstr>
      <vt:lpstr>Status</vt:lpstr>
      <vt:lpstr>Research </vt:lpstr>
      <vt:lpstr>Results parents</vt:lpstr>
      <vt:lpstr>Results children</vt:lpstr>
      <vt:lpstr>BoekStart at daycare </vt:lpstr>
      <vt:lpstr>BoekStart at daycare</vt:lpstr>
      <vt:lpstr>Benefits daycare</vt:lpstr>
      <vt:lpstr>Benefits Library</vt:lpstr>
      <vt:lpstr>Central elements</vt:lpstr>
      <vt:lpstr>Quotes pedagogical workers</vt:lpstr>
      <vt:lpstr>PowerPoint-presentatie</vt:lpstr>
      <vt:lpstr>Extension: BoekStart - BoekenPret</vt:lpstr>
      <vt:lpstr>Workable elements BoekStart-BoekenPret</vt:lpstr>
      <vt:lpstr> Extension: BoekStartcoach      </vt:lpstr>
      <vt:lpstr>The BoekStartcoach…</vt:lpstr>
      <vt:lpstr> VoorleesExpress     </vt:lpstr>
    </vt:vector>
  </TitlesOfParts>
  <Company>Stichting Rijnbrink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Linda Voortman</dc:creator>
  <cp:lastModifiedBy>Linda Voortman</cp:lastModifiedBy>
  <cp:revision>300</cp:revision>
  <cp:lastPrinted>2009-06-10T09:16:07Z</cp:lastPrinted>
  <dcterms:created xsi:type="dcterms:W3CDTF">2017-11-30T15:33:05Z</dcterms:created>
  <dcterms:modified xsi:type="dcterms:W3CDTF">2019-04-11T19:18:31Z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-1028952731</vt:i4>
  </property>
  <property fmtid="{D5CDD505-2E9C-101B-9397-08002B2CF9AE}" pid="3" name="_NewReviewCycle">
    <vt:lpwstr/>
  </property>
  <property fmtid="{D5CDD505-2E9C-101B-9397-08002B2CF9AE}" pid="4" name="_EmailSubject">
    <vt:lpwstr>Engelse versie PP BoekStart</vt:lpwstr>
  </property>
  <property fmtid="{D5CDD505-2E9C-101B-9397-08002B2CF9AE}" pid="5" name="_AuthorEmail">
    <vt:lpwstr>G.Apol@biblionetgroningen.nl</vt:lpwstr>
  </property>
  <property fmtid="{D5CDD505-2E9C-101B-9397-08002B2CF9AE}" pid="6" name="_AuthorEmailDisplayName">
    <vt:lpwstr>Gonny Apol</vt:lpwstr>
  </property>
</Properties>
</file>