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1" r:id="rId3"/>
    <p:sldMasterId id="2147483888" r:id="rId4"/>
    <p:sldMasterId id="2147483900" r:id="rId5"/>
  </p:sldMasterIdLst>
  <p:notesMasterIdLst>
    <p:notesMasterId r:id="rId22"/>
  </p:notesMasterIdLst>
  <p:handoutMasterIdLst>
    <p:handoutMasterId r:id="rId23"/>
  </p:handoutMasterIdLst>
  <p:sldIdLst>
    <p:sldId id="262" r:id="rId6"/>
    <p:sldId id="256" r:id="rId7"/>
    <p:sldId id="287" r:id="rId8"/>
    <p:sldId id="263" r:id="rId9"/>
    <p:sldId id="264" r:id="rId10"/>
    <p:sldId id="265" r:id="rId11"/>
    <p:sldId id="275" r:id="rId12"/>
    <p:sldId id="276" r:id="rId13"/>
    <p:sldId id="277" r:id="rId14"/>
    <p:sldId id="280" r:id="rId15"/>
    <p:sldId id="281" r:id="rId16"/>
    <p:sldId id="278" r:id="rId17"/>
    <p:sldId id="282" r:id="rId18"/>
    <p:sldId id="283" r:id="rId19"/>
    <p:sldId id="285" r:id="rId20"/>
    <p:sldId id="284"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6605"/>
    <a:srgbClr val="FF6600"/>
    <a:srgbClr val="A62EBC"/>
    <a:srgbClr val="5BD4FF"/>
    <a:srgbClr val="37CBFF"/>
    <a:srgbClr val="F5E4F8"/>
    <a:srgbClr val="C5F0FF"/>
    <a:srgbClr val="F2DEF6"/>
    <a:srgbClr val="EFD4F4"/>
    <a:srgbClr val="E8C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25" autoAdjust="0"/>
    <p:restoredTop sz="88761" autoAdjust="0"/>
  </p:normalViewPr>
  <p:slideViewPr>
    <p:cSldViewPr>
      <p:cViewPr varScale="1">
        <p:scale>
          <a:sx n="75" d="100"/>
          <a:sy n="75" d="100"/>
        </p:scale>
        <p:origin x="1080" y="72"/>
      </p:cViewPr>
      <p:guideLst>
        <p:guide orient="horz" pos="2160"/>
        <p:guide pos="2880"/>
      </p:guideLst>
    </p:cSldViewPr>
  </p:slideViewPr>
  <p:outlineViewPr>
    <p:cViewPr>
      <p:scale>
        <a:sx n="33" d="100"/>
        <a:sy n="33" d="100"/>
      </p:scale>
      <p:origin x="68" y="15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71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71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71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 charset="-128"/>
              </a:defRPr>
            </a:lvl1pPr>
          </a:lstStyle>
          <a:p>
            <a:pPr>
              <a:defRPr/>
            </a:pPr>
            <a:fld id="{7B00CCF9-7B61-4006-B470-26614E2A5232}" type="slidenum">
              <a:rPr lang="en-US"/>
              <a:pPr>
                <a:defRPr/>
              </a:pPr>
              <a:t>‹nr.›</a:t>
            </a:fld>
            <a:endParaRPr lang="en-US"/>
          </a:p>
        </p:txBody>
      </p:sp>
    </p:spTree>
    <p:extLst>
      <p:ext uri="{BB962C8B-B14F-4D97-AF65-F5344CB8AC3E}">
        <p14:creationId xmlns:p14="http://schemas.microsoft.com/office/powerpoint/2010/main" val="411961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 charset="-128"/>
              </a:defRPr>
            </a:lvl1pPr>
          </a:lstStyle>
          <a:p>
            <a:pPr>
              <a:defRPr/>
            </a:pPr>
            <a:fld id="{764C728E-A67E-4A11-B6D7-1E84E5DE70C4}" type="slidenum">
              <a:rPr lang="en-US"/>
              <a:pPr>
                <a:defRPr/>
              </a:pPr>
              <a:t>‹nr.›</a:t>
            </a:fld>
            <a:endParaRPr lang="en-US"/>
          </a:p>
        </p:txBody>
      </p:sp>
    </p:spTree>
    <p:extLst>
      <p:ext uri="{BB962C8B-B14F-4D97-AF65-F5344CB8AC3E}">
        <p14:creationId xmlns:p14="http://schemas.microsoft.com/office/powerpoint/2010/main" val="39337389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buFontTx/>
              <a:buChar char="-"/>
            </a:pPr>
            <a:endParaRPr lang="nl-NL" altLang="nl-NL" sz="200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1</a:t>
            </a:fld>
            <a:endParaRPr lang="nl-NL" altLang="nl-NL"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buFontTx/>
              <a:buNone/>
            </a:pPr>
            <a:r>
              <a:rPr lang="nl-NL" altLang="nl-NL" sz="2000" dirty="0" err="1">
                <a:ea typeface="ＭＳ Ｐゴシック" pitchFamily="34" charset="-128"/>
              </a:rPr>
              <a:t>Infographic</a:t>
            </a:r>
            <a:r>
              <a:rPr lang="nl-NL" altLang="nl-NL" sz="2000" baseline="0" dirty="0">
                <a:ea typeface="ＭＳ Ｐゴシック" pitchFamily="34" charset="-128"/>
              </a:rPr>
              <a:t> afkomstig uit Feitenrelaas Kunst van Lezen (sep 2017)</a:t>
            </a:r>
            <a:endParaRPr lang="nl-NL" altLang="nl-NL" sz="2000" dirty="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11</a:t>
            </a:fld>
            <a:endParaRPr lang="nl-NL" altLang="nl-NL"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buFontTx/>
              <a:buChar char="-"/>
            </a:pPr>
            <a:endParaRPr lang="nl-NL" altLang="nl-NL" sz="2000" dirty="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12</a:t>
            </a:fld>
            <a:endParaRPr lang="nl-NL" altLang="nl-NL"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buFontTx/>
              <a:buChar char="-"/>
            </a:pPr>
            <a:endParaRPr lang="nl-NL" altLang="nl-NL" sz="2000" dirty="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13</a:t>
            </a:fld>
            <a:endParaRPr lang="nl-NL" altLang="nl-NL"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buFontTx/>
              <a:buChar char="-"/>
            </a:pPr>
            <a:endParaRPr lang="nl-NL" altLang="nl-NL" sz="2000" dirty="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14</a:t>
            </a:fld>
            <a:endParaRPr lang="nl-NL" altLang="nl-NL"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buFontTx/>
              <a:buChar char="-"/>
            </a:pPr>
            <a:endParaRPr lang="nl-NL" altLang="nl-NL" sz="2000" dirty="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15</a:t>
            </a:fld>
            <a:endParaRPr lang="nl-NL" altLang="nl-NL"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buFontTx/>
              <a:buChar char="-"/>
            </a:pPr>
            <a:endParaRPr lang="nl-NL" altLang="nl-NL" sz="200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3</a:t>
            </a:fld>
            <a:endParaRPr lang="nl-NL" altLang="nl-NL"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buFontTx/>
              <a:buChar char="-"/>
            </a:pPr>
            <a:endParaRPr lang="nl-NL" altLang="nl-NL" sz="200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4</a:t>
            </a:fld>
            <a:endParaRPr lang="nl-NL" altLang="nl-NL" sz="120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buFontTx/>
              <a:buChar char="-"/>
            </a:pPr>
            <a:endParaRPr lang="nl-NL" altLang="nl-NL" sz="200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5</a:t>
            </a:fld>
            <a:endParaRPr lang="nl-NL" altLang="nl-NL"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50000"/>
              </a:lnSpc>
              <a:spcBef>
                <a:spcPct val="0"/>
              </a:spcBef>
              <a:spcAft>
                <a:spcPct val="0"/>
              </a:spcAft>
              <a:buClrTx/>
              <a:buSzTx/>
              <a:buFontTx/>
              <a:buNone/>
              <a:tabLst/>
              <a:defRPr/>
            </a:pPr>
            <a:r>
              <a:rPr lang="nl-NL" altLang="nl-NL" sz="2000" dirty="0" err="1">
                <a:ea typeface="ＭＳ Ｐゴシック" pitchFamily="34" charset="-128"/>
              </a:rPr>
              <a:t>Infographic</a:t>
            </a:r>
            <a:r>
              <a:rPr lang="nl-NL" altLang="nl-NL" sz="2000" baseline="0" dirty="0">
                <a:ea typeface="ＭＳ Ｐゴシック" pitchFamily="34" charset="-128"/>
              </a:rPr>
              <a:t> afkomstig uit Feitenrelaas Kunst van Lezen </a:t>
            </a:r>
            <a:r>
              <a:rPr lang="nl-NL" altLang="nl-NL" sz="2000" baseline="0">
                <a:ea typeface="ＭＳ Ｐゴシック" pitchFamily="34" charset="-128"/>
              </a:rPr>
              <a:t>(sep. </a:t>
            </a:r>
            <a:r>
              <a:rPr lang="nl-NL" altLang="nl-NL" sz="2000" baseline="0" dirty="0">
                <a:ea typeface="ＭＳ Ｐゴシック" pitchFamily="34" charset="-128"/>
              </a:rPr>
              <a:t>2017)</a:t>
            </a:r>
            <a:endParaRPr lang="nl-NL" altLang="nl-NL" sz="2000" dirty="0">
              <a:ea typeface="ＭＳ Ｐゴシック" pitchFamily="34" charset="-128"/>
            </a:endParaRPr>
          </a:p>
          <a:p>
            <a:pPr lvl="1" eaLnBrk="1" hangingPunct="1">
              <a:lnSpc>
                <a:spcPct val="150000"/>
              </a:lnSpc>
              <a:spcBef>
                <a:spcPct val="0"/>
              </a:spcBef>
              <a:buFontTx/>
              <a:buNone/>
            </a:pPr>
            <a:endParaRPr lang="nl-NL" altLang="nl-NL" sz="2000" dirty="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6</a:t>
            </a:fld>
            <a:endParaRPr lang="nl-NL" altLang="nl-NL" sz="120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lnSpc>
                <a:spcPct val="150000"/>
              </a:lnSpc>
              <a:spcBef>
                <a:spcPct val="0"/>
              </a:spcBef>
              <a:buFontTx/>
              <a:buNone/>
            </a:pPr>
            <a:endParaRPr lang="nl-NL" altLang="nl-NL" sz="2000" dirty="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7</a:t>
            </a:fld>
            <a:endParaRPr lang="nl-NL" altLang="nl-NL" sz="120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50000"/>
              </a:lnSpc>
              <a:spcBef>
                <a:spcPct val="20000"/>
              </a:spcBef>
              <a:spcAft>
                <a:spcPct val="0"/>
              </a:spcAft>
              <a:buClrTx/>
              <a:buSzTx/>
              <a:buFont typeface="Arial" pitchFamily="34" charset="0"/>
              <a:buNone/>
              <a:tabLst/>
              <a:defRPr/>
            </a:pPr>
            <a:r>
              <a:rPr kumimoji="0" lang="nl-NL" sz="1800" b="0" i="0" u="none" strike="noStrike" kern="1200" cap="none" spc="0" normalizeH="0" baseline="0" noProof="0" dirty="0">
                <a:ln>
                  <a:noFill/>
                </a:ln>
                <a:solidFill>
                  <a:srgbClr val="A62EBC"/>
                </a:solidFill>
                <a:effectLst/>
                <a:uLnTx/>
                <a:uFillTx/>
                <a:latin typeface="Verdana" panose="020B0604030504040204" pitchFamily="34" charset="0"/>
                <a:ea typeface="Verdana" panose="020B0604030504040204" pitchFamily="34" charset="0"/>
                <a:cs typeface="Verdana" panose="020B0604030504040204" pitchFamily="34" charset="0"/>
              </a:rPr>
              <a:t>Bron: onderzoek Universiteit Leiden </a:t>
            </a:r>
            <a:r>
              <a:rPr kumimoji="0" lang="nl-NL" sz="1800" b="1" i="0" u="none" strike="noStrike" kern="1200" cap="none" spc="0" normalizeH="0" baseline="0" noProof="0" dirty="0">
                <a:ln>
                  <a:noFill/>
                </a:ln>
                <a:solidFill>
                  <a:srgbClr val="A62EBC"/>
                </a:solidFill>
                <a:effectLst/>
                <a:uLnTx/>
                <a:uFillTx/>
                <a:latin typeface="Verdana" panose="020B0604030504040204" pitchFamily="34" charset="0"/>
                <a:ea typeface="Verdana" panose="020B0604030504040204" pitchFamily="34" charset="0"/>
                <a:cs typeface="Verdana" panose="020B0604030504040204" pitchFamily="34" charset="0"/>
              </a:rPr>
              <a:t>BoekStart maakt baby’s slimmer (2015) </a:t>
            </a:r>
            <a:r>
              <a:rPr kumimoji="0" lang="nl-NL" sz="1800" b="0" i="1" u="none" strike="noStrike" kern="1200" cap="none" spc="0" normalizeH="0" baseline="0" noProof="0" dirty="0">
                <a:ln>
                  <a:noFill/>
                </a:ln>
                <a:solidFill>
                  <a:srgbClr val="F56605"/>
                </a:solidFill>
                <a:effectLst/>
                <a:uLnTx/>
                <a:uFillTx/>
                <a:latin typeface="Verdana" panose="020B0604030504040204" pitchFamily="34" charset="0"/>
                <a:ea typeface="Verdana" panose="020B0604030504040204" pitchFamily="34" charset="0"/>
                <a:cs typeface="Verdana" panose="020B0604030504040204" pitchFamily="34" charset="0"/>
              </a:rPr>
              <a:t>Heleen van den Berg, Adriana G. Bus</a:t>
            </a:r>
          </a:p>
          <a:p>
            <a:pPr lvl="1" eaLnBrk="1" hangingPunct="1">
              <a:lnSpc>
                <a:spcPct val="150000"/>
              </a:lnSpc>
              <a:spcBef>
                <a:spcPct val="0"/>
              </a:spcBef>
              <a:buFontTx/>
              <a:buNone/>
            </a:pPr>
            <a:endParaRPr lang="nl-NL" altLang="nl-NL" sz="2000" dirty="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8</a:t>
            </a:fld>
            <a:endParaRPr lang="nl-NL" altLang="nl-NL" sz="120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50000"/>
              </a:lnSpc>
              <a:spcBef>
                <a:spcPct val="0"/>
              </a:spcBef>
              <a:spcAft>
                <a:spcPct val="0"/>
              </a:spcAft>
              <a:buClrTx/>
              <a:buSzTx/>
              <a:buFontTx/>
              <a:buNone/>
              <a:tabLst/>
              <a:defRPr/>
            </a:pPr>
            <a:r>
              <a:rPr kumimoji="0" lang="nl-NL" sz="2000" b="0" i="0" u="none" strike="noStrike" kern="1200" cap="none" spc="0" normalizeH="0" baseline="0" noProof="0" dirty="0">
                <a:ln>
                  <a:noFill/>
                </a:ln>
                <a:solidFill>
                  <a:srgbClr val="A62EBC"/>
                </a:solidFill>
                <a:effectLst/>
                <a:uLnTx/>
                <a:uFillTx/>
                <a:latin typeface="Verdana" panose="020B0604030504040204" pitchFamily="34" charset="0"/>
                <a:ea typeface="Verdana" panose="020B0604030504040204" pitchFamily="34" charset="0"/>
                <a:cs typeface="Verdana" panose="020B0604030504040204" pitchFamily="34" charset="0"/>
              </a:rPr>
              <a:t>Bron: onderzoek Universiteit Leiden </a:t>
            </a:r>
            <a:r>
              <a:rPr kumimoji="0" lang="nl-NL" sz="2000" b="1" i="0" u="none" strike="noStrike" kern="1200" cap="none" spc="0" normalizeH="0" baseline="0" noProof="0" dirty="0">
                <a:ln>
                  <a:noFill/>
                </a:ln>
                <a:solidFill>
                  <a:srgbClr val="A62EBC"/>
                </a:solidFill>
                <a:effectLst/>
                <a:uLnTx/>
                <a:uFillTx/>
                <a:latin typeface="Verdana" panose="020B0604030504040204" pitchFamily="34" charset="0"/>
                <a:ea typeface="Verdana" panose="020B0604030504040204" pitchFamily="34" charset="0"/>
                <a:cs typeface="Verdana" panose="020B0604030504040204" pitchFamily="34" charset="0"/>
              </a:rPr>
              <a:t>BoekStart maakt baby’s slimmer (2015) </a:t>
            </a:r>
            <a:r>
              <a:rPr kumimoji="0" lang="nl-NL" sz="2000" b="0" i="1" u="none" strike="noStrike" kern="1200" cap="none" spc="0" normalizeH="0" baseline="0" noProof="0" dirty="0">
                <a:ln>
                  <a:noFill/>
                </a:ln>
                <a:solidFill>
                  <a:srgbClr val="F56605"/>
                </a:solidFill>
                <a:effectLst/>
                <a:uLnTx/>
                <a:uFillTx/>
                <a:latin typeface="Verdana" panose="020B0604030504040204" pitchFamily="34" charset="0"/>
                <a:ea typeface="Verdana" panose="020B0604030504040204" pitchFamily="34" charset="0"/>
                <a:cs typeface="Verdana" panose="020B0604030504040204" pitchFamily="34" charset="0"/>
              </a:rPr>
              <a:t>Heleen van den Berg, Adriana G. Bus</a:t>
            </a:r>
          </a:p>
          <a:p>
            <a:pPr lvl="1" eaLnBrk="1" hangingPunct="1">
              <a:lnSpc>
                <a:spcPct val="150000"/>
              </a:lnSpc>
              <a:spcBef>
                <a:spcPct val="0"/>
              </a:spcBef>
              <a:buFontTx/>
              <a:buChar char="-"/>
            </a:pPr>
            <a:endParaRPr lang="nl-NL" altLang="nl-NL" sz="2000" dirty="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9</a:t>
            </a:fld>
            <a:endParaRPr lang="nl-NL" altLang="nl-NL" sz="120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marR="0" lvl="1" indent="0" algn="l" defTabSz="914400" rtl="0" eaLnBrk="1" fontAlgn="base" latinLnBrk="0" hangingPunct="1">
              <a:lnSpc>
                <a:spcPct val="150000"/>
              </a:lnSpc>
              <a:spcBef>
                <a:spcPct val="0"/>
              </a:spcBef>
              <a:spcAft>
                <a:spcPct val="0"/>
              </a:spcAft>
              <a:buClrTx/>
              <a:buSzTx/>
              <a:buFontTx/>
              <a:buNone/>
              <a:tabLst/>
              <a:defRPr/>
            </a:pPr>
            <a:endParaRPr kumimoji="0" lang="nl-NL" sz="2000" b="0" i="1" u="none" strike="noStrike" kern="1200" cap="none" spc="0" normalizeH="0" baseline="0" noProof="0" dirty="0">
              <a:ln>
                <a:noFill/>
              </a:ln>
              <a:solidFill>
                <a:srgbClr val="F56605"/>
              </a:solidFill>
              <a:effectLst/>
              <a:uLnTx/>
              <a:uFillTx/>
              <a:latin typeface="Verdana" panose="020B0604030504040204" pitchFamily="34" charset="0"/>
              <a:ea typeface="Verdana" panose="020B0604030504040204" pitchFamily="34" charset="0"/>
              <a:cs typeface="Verdana" panose="020B0604030504040204" pitchFamily="34" charset="0"/>
            </a:endParaRPr>
          </a:p>
          <a:p>
            <a:pPr lvl="1" eaLnBrk="1" hangingPunct="1">
              <a:lnSpc>
                <a:spcPct val="150000"/>
              </a:lnSpc>
              <a:spcBef>
                <a:spcPct val="0"/>
              </a:spcBef>
              <a:buFontTx/>
              <a:buChar char="-"/>
            </a:pPr>
            <a:endParaRPr lang="nl-NL" altLang="nl-NL" sz="2000" dirty="0">
              <a:ea typeface="ＭＳ Ｐゴシック" pitchFamily="34" charset="-128"/>
            </a:endParaRPr>
          </a:p>
        </p:txBody>
      </p:sp>
      <p:sp>
        <p:nvSpPr>
          <p:cNvPr id="1945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70D9467-7C5A-45F6-931D-8494153E652C}" type="slidenum">
              <a:rPr lang="nl-NL" altLang="nl-NL" sz="1200">
                <a:solidFill>
                  <a:prstClr val="black"/>
                </a:solidFill>
              </a:rPr>
              <a:pPr eaLnBrk="1" hangingPunct="1"/>
              <a:t>10</a:t>
            </a:fld>
            <a:endParaRPr lang="nl-NL" altLang="nl-NL"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1846263"/>
            <a:ext cx="7772400" cy="1582737"/>
          </a:xfrm>
        </p:spPr>
        <p:txBody>
          <a:bodyPr/>
          <a:lstStyle>
            <a:lvl1pPr>
              <a:defRPr>
                <a:solidFill>
                  <a:schemeClr val="bg1"/>
                </a:solidFill>
              </a:defRPr>
            </a:lvl1pPr>
          </a:lstStyle>
          <a:p>
            <a:r>
              <a:rPr lang="nl-NL"/>
              <a:t>Klik om de stijl te bewerken</a:t>
            </a:r>
          </a:p>
        </p:txBody>
      </p:sp>
      <p:sp>
        <p:nvSpPr>
          <p:cNvPr id="22531" name="Rectangle 3"/>
          <p:cNvSpPr>
            <a:spLocks noGrp="1" noChangeArrowheads="1"/>
          </p:cNvSpPr>
          <p:nvPr>
            <p:ph type="subTitle" idx="1"/>
          </p:nvPr>
        </p:nvSpPr>
        <p:spPr>
          <a:xfrm>
            <a:off x="684213" y="1557338"/>
            <a:ext cx="7775575" cy="647700"/>
          </a:xfrm>
        </p:spPr>
        <p:txBody>
          <a:bodyPr/>
          <a:lstStyle>
            <a:lvl1pPr marL="0" indent="0">
              <a:defRPr>
                <a:solidFill>
                  <a:schemeClr val="tx1"/>
                </a:solidFill>
              </a:defRPr>
            </a:lvl1pPr>
          </a:lstStyle>
          <a:p>
            <a:r>
              <a:rPr lang="nl-NL"/>
              <a:t>Klik om de ondertitelstijl van het model te bewerken</a:t>
            </a:r>
          </a:p>
        </p:txBody>
      </p:sp>
      <p:sp>
        <p:nvSpPr>
          <p:cNvPr id="4" name="Rectangle 4"/>
          <p:cNvSpPr>
            <a:spLocks noGrp="1" noChangeArrowheads="1"/>
          </p:cNvSpPr>
          <p:nvPr>
            <p:ph type="dt" sz="half" idx="10"/>
          </p:nvPr>
        </p:nvSpPr>
        <p:spPr>
          <a:xfrm>
            <a:off x="684213" y="4941888"/>
            <a:ext cx="3887787" cy="333375"/>
          </a:xfrm>
        </p:spPr>
        <p:txBody>
          <a:bodyPr/>
          <a:lstStyle>
            <a:lvl1pPr algn="l">
              <a:defRPr sz="1400">
                <a:solidFill>
                  <a:schemeClr val="bg1"/>
                </a:solidFill>
                <a:latin typeface="+mj-lt"/>
              </a:defRPr>
            </a:lvl1pPr>
          </a:lstStyle>
          <a:p>
            <a:pPr>
              <a:defRPr/>
            </a:pPr>
            <a:fld id="{F40DD67F-813E-4D9B-A704-EDB230D51EB4}" type="datetime4">
              <a:rPr lang="nl-NL"/>
              <a:pPr>
                <a:defRPr/>
              </a:pPr>
              <a:t>9 januari 2018</a:t>
            </a:fld>
            <a:endParaRPr lang="en-US"/>
          </a:p>
        </p:txBody>
      </p:sp>
      <p:sp>
        <p:nvSpPr>
          <p:cNvPr id="5" name="Rectangle 5"/>
          <p:cNvSpPr>
            <a:spLocks noGrp="1" noChangeArrowheads="1"/>
          </p:cNvSpPr>
          <p:nvPr>
            <p:ph type="ftr" sz="quarter" idx="11"/>
          </p:nvPr>
        </p:nvSpPr>
        <p:spPr>
          <a:xfrm>
            <a:off x="684213" y="4652963"/>
            <a:ext cx="3887787" cy="260350"/>
          </a:xfrm>
        </p:spPr>
        <p:txBody>
          <a:bodyPr/>
          <a:lstStyle>
            <a:lvl1pPr>
              <a:defRPr>
                <a:solidFill>
                  <a:srgbClr val="4B4643"/>
                </a:solidFill>
              </a:defRPr>
            </a:lvl1pPr>
          </a:lstStyle>
          <a:p>
            <a:pPr>
              <a:defRPr/>
            </a:pPr>
            <a:r>
              <a:rPr lang="en-US"/>
              <a:t>Beeld &gt; Koptekst en voettekst...</a:t>
            </a:r>
          </a:p>
        </p:txBody>
      </p:sp>
    </p:spTree>
    <p:extLst>
      <p:ext uri="{BB962C8B-B14F-4D97-AF65-F5344CB8AC3E}">
        <p14:creationId xmlns:p14="http://schemas.microsoft.com/office/powerpoint/2010/main" val="46474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ACAF0A9-8FA6-4FC3-974C-E270F109C176}" type="datetime4">
              <a:rPr lang="nl-NL"/>
              <a:pPr>
                <a:defRPr/>
              </a:pPr>
              <a:t>9 januari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ED513E2B-2F5C-4F0C-BDA5-74D26B8C7C64}" type="slidenum">
              <a:rPr lang="en-US"/>
              <a:pPr>
                <a:defRPr/>
              </a:pPr>
              <a:t>‹nr.›</a:t>
            </a:fld>
            <a:endParaRPr lang="en-US"/>
          </a:p>
        </p:txBody>
      </p:sp>
    </p:spTree>
    <p:extLst>
      <p:ext uri="{BB962C8B-B14F-4D97-AF65-F5344CB8AC3E}">
        <p14:creationId xmlns:p14="http://schemas.microsoft.com/office/powerpoint/2010/main" val="35296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6688" y="765175"/>
            <a:ext cx="1943100" cy="50260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685800" y="765175"/>
            <a:ext cx="5678488" cy="50260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C587BB-2BD7-4090-8DCF-FD76D00895EA}" type="datetime4">
              <a:rPr lang="nl-NL"/>
              <a:pPr>
                <a:defRPr/>
              </a:pPr>
              <a:t>9 januari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A154DE48-0F52-4807-83BA-6F348E7C9359}" type="slidenum">
              <a:rPr lang="en-US"/>
              <a:pPr>
                <a:defRPr/>
              </a:pPr>
              <a:t>‹nr.›</a:t>
            </a:fld>
            <a:endParaRPr lang="en-US"/>
          </a:p>
        </p:txBody>
      </p:sp>
    </p:spTree>
    <p:extLst>
      <p:ext uri="{BB962C8B-B14F-4D97-AF65-F5344CB8AC3E}">
        <p14:creationId xmlns:p14="http://schemas.microsoft.com/office/powerpoint/2010/main" val="380482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en-US"/>
          </a:p>
        </p:txBody>
      </p:sp>
    </p:spTree>
    <p:extLst>
      <p:ext uri="{BB962C8B-B14F-4D97-AF65-F5344CB8AC3E}">
        <p14:creationId xmlns:p14="http://schemas.microsoft.com/office/powerpoint/2010/main" val="4116429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17124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414477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684213" y="5084763"/>
            <a:ext cx="3811587" cy="1008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5084763"/>
            <a:ext cx="3811588" cy="1008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12486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75643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632074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3608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4244666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260449-5107-4BE7-86C6-E182D8143978}" type="datetime4">
              <a:rPr lang="nl-NL"/>
              <a:pPr>
                <a:defRPr/>
              </a:pPr>
              <a:t>9 januari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35BB4C79-E6D7-4AC0-9E0C-8596EA5E4421}" type="slidenum">
              <a:rPr lang="en-US"/>
              <a:pPr>
                <a:defRPr/>
              </a:pPr>
              <a:t>‹nr.›</a:t>
            </a:fld>
            <a:endParaRPr lang="en-US"/>
          </a:p>
        </p:txBody>
      </p:sp>
    </p:spTree>
    <p:extLst>
      <p:ext uri="{BB962C8B-B14F-4D97-AF65-F5344CB8AC3E}">
        <p14:creationId xmlns:p14="http://schemas.microsoft.com/office/powerpoint/2010/main" val="158080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174838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950750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6688" y="4724400"/>
            <a:ext cx="1943100" cy="13684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684213" y="4724400"/>
            <a:ext cx="5680075" cy="13684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8144444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en-US"/>
          </a:p>
        </p:txBody>
      </p:sp>
    </p:spTree>
    <p:extLst>
      <p:ext uri="{BB962C8B-B14F-4D97-AF65-F5344CB8AC3E}">
        <p14:creationId xmlns:p14="http://schemas.microsoft.com/office/powerpoint/2010/main" val="2927236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4172292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21849028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684213" y="1989138"/>
            <a:ext cx="3811587"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989138"/>
            <a:ext cx="3811588" cy="719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2507212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6811484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543646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918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41F75BB7-22B9-4640-A233-56D08F7B30CE}" type="datetime4">
              <a:rPr lang="nl-NL"/>
              <a:pPr>
                <a:defRPr/>
              </a:pPr>
              <a:t>9 januari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82537689-DB76-47DA-9BAE-239DC362AFEA}" type="slidenum">
              <a:rPr lang="en-US"/>
              <a:pPr>
                <a:defRPr/>
              </a:pPr>
              <a:t>‹nr.›</a:t>
            </a:fld>
            <a:endParaRPr lang="en-US"/>
          </a:p>
        </p:txBody>
      </p:sp>
    </p:spTree>
    <p:extLst>
      <p:ext uri="{BB962C8B-B14F-4D97-AF65-F5344CB8AC3E}">
        <p14:creationId xmlns:p14="http://schemas.microsoft.com/office/powerpoint/2010/main" val="3863656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960848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7475084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990446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6688" y="1628775"/>
            <a:ext cx="1943100" cy="1079500"/>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684213" y="1628775"/>
            <a:ext cx="5680075" cy="10795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3352349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fld id="{EA7DCA09-AC73-46A1-86B0-177498610237}" type="datetimeFigureOut">
              <a:rPr lang="nl-NL" altLang="nl-NL"/>
              <a:pPr/>
              <a:t>9-1-2018</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fld id="{310C2FF6-D098-44F9-88F6-47CA4D24B296}" type="slidenum">
              <a:rPr lang="nl-NL" altLang="nl-NL"/>
              <a:pPr/>
              <a:t>‹nr.›</a:t>
            </a:fld>
            <a:endParaRPr lang="nl-NL" altLang="nl-NL"/>
          </a:p>
        </p:txBody>
      </p:sp>
    </p:spTree>
    <p:extLst>
      <p:ext uri="{BB962C8B-B14F-4D97-AF65-F5344CB8AC3E}">
        <p14:creationId xmlns:p14="http://schemas.microsoft.com/office/powerpoint/2010/main" val="871399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C1FC6617-6B2F-42B1-91A6-9887F96F40F7}" type="datetimeFigureOut">
              <a:rPr lang="nl-NL" altLang="nl-NL"/>
              <a:pPr/>
              <a:t>9-1-2018</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fld id="{529DABDE-6F0D-4215-8EA5-F2CBC93A0106}" type="slidenum">
              <a:rPr lang="nl-NL" altLang="nl-NL"/>
              <a:pPr/>
              <a:t>‹nr.›</a:t>
            </a:fld>
            <a:endParaRPr lang="nl-NL" altLang="nl-NL"/>
          </a:p>
        </p:txBody>
      </p:sp>
    </p:spTree>
    <p:extLst>
      <p:ext uri="{BB962C8B-B14F-4D97-AF65-F5344CB8AC3E}">
        <p14:creationId xmlns:p14="http://schemas.microsoft.com/office/powerpoint/2010/main" val="18236065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fld id="{DA629B99-692C-4A86-9DEC-CDDC3A458F8E}" type="datetimeFigureOut">
              <a:rPr lang="nl-NL" altLang="nl-NL"/>
              <a:pPr/>
              <a:t>9-1-2018</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fld id="{0F251B7D-712C-4853-B756-DCA3D7590AA6}" type="slidenum">
              <a:rPr lang="nl-NL" altLang="nl-NL"/>
              <a:pPr/>
              <a:t>‹nr.›</a:t>
            </a:fld>
            <a:endParaRPr lang="nl-NL" altLang="nl-NL"/>
          </a:p>
        </p:txBody>
      </p:sp>
    </p:spTree>
    <p:extLst>
      <p:ext uri="{BB962C8B-B14F-4D97-AF65-F5344CB8AC3E}">
        <p14:creationId xmlns:p14="http://schemas.microsoft.com/office/powerpoint/2010/main" val="1862802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fld id="{9AB92FB7-6AD1-4A25-B07B-87EAA134B506}" type="datetimeFigureOut">
              <a:rPr lang="nl-NL" altLang="nl-NL"/>
              <a:pPr/>
              <a:t>9-1-2018</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311EC4D9-8BED-414F-8D06-32F6B7B8E151}" type="slidenum">
              <a:rPr lang="nl-NL" altLang="nl-NL"/>
              <a:pPr/>
              <a:t>‹nr.›</a:t>
            </a:fld>
            <a:endParaRPr lang="nl-NL" altLang="nl-NL"/>
          </a:p>
        </p:txBody>
      </p:sp>
    </p:spTree>
    <p:extLst>
      <p:ext uri="{BB962C8B-B14F-4D97-AF65-F5344CB8AC3E}">
        <p14:creationId xmlns:p14="http://schemas.microsoft.com/office/powerpoint/2010/main" val="36309040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fld id="{973B8819-1833-4318-A2E7-78996693E213}" type="datetimeFigureOut">
              <a:rPr lang="nl-NL" altLang="nl-NL"/>
              <a:pPr/>
              <a:t>9-1-2018</a:t>
            </a:fld>
            <a:endParaRPr lang="nl-NL" alt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fld id="{AED15CB3-541F-4464-918B-FAF0A06FCD88}" type="slidenum">
              <a:rPr lang="nl-NL" altLang="nl-NL"/>
              <a:pPr/>
              <a:t>‹nr.›</a:t>
            </a:fld>
            <a:endParaRPr lang="nl-NL" altLang="nl-NL"/>
          </a:p>
        </p:txBody>
      </p:sp>
    </p:spTree>
    <p:extLst>
      <p:ext uri="{BB962C8B-B14F-4D97-AF65-F5344CB8AC3E}">
        <p14:creationId xmlns:p14="http://schemas.microsoft.com/office/powerpoint/2010/main" val="2897597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fld id="{4499B65D-06BB-4270-BEE2-7DA1AA1E3711}" type="datetimeFigureOut">
              <a:rPr lang="nl-NL" altLang="nl-NL"/>
              <a:pPr/>
              <a:t>9-1-2018</a:t>
            </a:fld>
            <a:endParaRPr lang="nl-NL" alt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fld id="{F9EFD7E9-6257-4AAA-9400-FF574267DE90}" type="slidenum">
              <a:rPr lang="nl-NL" altLang="nl-NL"/>
              <a:pPr/>
              <a:t>‹nr.›</a:t>
            </a:fld>
            <a:endParaRPr lang="nl-NL" altLang="nl-NL"/>
          </a:p>
        </p:txBody>
      </p:sp>
    </p:spTree>
    <p:extLst>
      <p:ext uri="{BB962C8B-B14F-4D97-AF65-F5344CB8AC3E}">
        <p14:creationId xmlns:p14="http://schemas.microsoft.com/office/powerpoint/2010/main" val="62214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685800" y="1196975"/>
            <a:ext cx="3810000" cy="4594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196975"/>
            <a:ext cx="3810000" cy="4594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6092C7D-A31B-4D36-BE84-EFE81B7128DA}" type="datetime4">
              <a:rPr lang="nl-NL"/>
              <a:pPr>
                <a:defRPr/>
              </a:pPr>
              <a:t>9 januari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7" name="Rectangle 6"/>
          <p:cNvSpPr>
            <a:spLocks noGrp="1" noChangeArrowheads="1"/>
          </p:cNvSpPr>
          <p:nvPr>
            <p:ph type="sldNum" sz="quarter" idx="12"/>
          </p:nvPr>
        </p:nvSpPr>
        <p:spPr>
          <a:ln/>
        </p:spPr>
        <p:txBody>
          <a:bodyPr/>
          <a:lstStyle>
            <a:lvl1pPr>
              <a:defRPr/>
            </a:lvl1pPr>
          </a:lstStyle>
          <a:p>
            <a:pPr>
              <a:defRPr/>
            </a:pPr>
            <a:fld id="{A8D9CE46-9B27-4F3F-AD56-D4D55AC18AB4}" type="slidenum">
              <a:rPr lang="en-US"/>
              <a:pPr>
                <a:defRPr/>
              </a:pPr>
              <a:t>‹nr.›</a:t>
            </a:fld>
            <a:endParaRPr lang="en-US"/>
          </a:p>
        </p:txBody>
      </p:sp>
    </p:spTree>
    <p:extLst>
      <p:ext uri="{BB962C8B-B14F-4D97-AF65-F5344CB8AC3E}">
        <p14:creationId xmlns:p14="http://schemas.microsoft.com/office/powerpoint/2010/main" val="3192273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768D6E2B-F760-468D-9F99-91E5BB1A41F3}" type="datetimeFigureOut">
              <a:rPr lang="nl-NL" altLang="nl-NL"/>
              <a:pPr/>
              <a:t>9-1-2018</a:t>
            </a:fld>
            <a:endParaRPr lang="nl-NL" alt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fld id="{06D0FE7E-53C7-4128-BE57-6A3B286A5551}" type="slidenum">
              <a:rPr lang="nl-NL" altLang="nl-NL"/>
              <a:pPr/>
              <a:t>‹nr.›</a:t>
            </a:fld>
            <a:endParaRPr lang="nl-NL" altLang="nl-NL"/>
          </a:p>
        </p:txBody>
      </p:sp>
    </p:spTree>
    <p:extLst>
      <p:ext uri="{BB962C8B-B14F-4D97-AF65-F5344CB8AC3E}">
        <p14:creationId xmlns:p14="http://schemas.microsoft.com/office/powerpoint/2010/main" val="20425610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9ABBA8A5-12EB-4284-9639-B93DEDFDABE5}" type="datetimeFigureOut">
              <a:rPr lang="nl-NL" altLang="nl-NL"/>
              <a:pPr/>
              <a:t>9-1-2018</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7841A078-88D0-419D-8C64-F8BFC373B17E}" type="slidenum">
              <a:rPr lang="nl-NL" altLang="nl-NL"/>
              <a:pPr/>
              <a:t>‹nr.›</a:t>
            </a:fld>
            <a:endParaRPr lang="nl-NL" altLang="nl-NL"/>
          </a:p>
        </p:txBody>
      </p:sp>
    </p:spTree>
    <p:extLst>
      <p:ext uri="{BB962C8B-B14F-4D97-AF65-F5344CB8AC3E}">
        <p14:creationId xmlns:p14="http://schemas.microsoft.com/office/powerpoint/2010/main" val="4157799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fld id="{C80A6519-0769-4319-9035-48F00D6313B5}" type="datetimeFigureOut">
              <a:rPr lang="nl-NL" altLang="nl-NL"/>
              <a:pPr/>
              <a:t>9-1-2018</a:t>
            </a:fld>
            <a:endParaRPr lang="nl-NL" alt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fld id="{4CBE46A1-71A7-4252-9A5A-4861552C4E35}" type="slidenum">
              <a:rPr lang="nl-NL" altLang="nl-NL"/>
              <a:pPr/>
              <a:t>‹nr.›</a:t>
            </a:fld>
            <a:endParaRPr lang="nl-NL" altLang="nl-NL"/>
          </a:p>
        </p:txBody>
      </p:sp>
    </p:spTree>
    <p:extLst>
      <p:ext uri="{BB962C8B-B14F-4D97-AF65-F5344CB8AC3E}">
        <p14:creationId xmlns:p14="http://schemas.microsoft.com/office/powerpoint/2010/main" val="24615684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A95D586E-85FD-45B7-B0CA-910D600438F6}" type="datetimeFigureOut">
              <a:rPr lang="nl-NL" altLang="nl-NL"/>
              <a:pPr/>
              <a:t>9-1-2018</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fld id="{4106F1C5-37AE-45A4-9107-976957886EC9}" type="slidenum">
              <a:rPr lang="nl-NL" altLang="nl-NL"/>
              <a:pPr/>
              <a:t>‹nr.›</a:t>
            </a:fld>
            <a:endParaRPr lang="nl-NL" altLang="nl-NL"/>
          </a:p>
        </p:txBody>
      </p:sp>
    </p:spTree>
    <p:extLst>
      <p:ext uri="{BB962C8B-B14F-4D97-AF65-F5344CB8AC3E}">
        <p14:creationId xmlns:p14="http://schemas.microsoft.com/office/powerpoint/2010/main" val="3560843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fld id="{8C2A15E5-DEA5-43BF-8368-859291FE7D99}" type="datetimeFigureOut">
              <a:rPr lang="nl-NL" altLang="nl-NL"/>
              <a:pPr/>
              <a:t>9-1-2018</a:t>
            </a:fld>
            <a:endParaRPr lang="nl-NL" alt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fld id="{FA16A8D8-F411-4028-B317-470AAD0B9F49}" type="slidenum">
              <a:rPr lang="nl-NL" altLang="nl-NL"/>
              <a:pPr/>
              <a:t>‹nr.›</a:t>
            </a:fld>
            <a:endParaRPr lang="nl-NL" altLang="nl-NL"/>
          </a:p>
        </p:txBody>
      </p:sp>
    </p:spTree>
    <p:extLst>
      <p:ext uri="{BB962C8B-B14F-4D97-AF65-F5344CB8AC3E}">
        <p14:creationId xmlns:p14="http://schemas.microsoft.com/office/powerpoint/2010/main" val="10520817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685800" y="1846263"/>
            <a:ext cx="7772400" cy="1582737"/>
          </a:xfrm>
        </p:spPr>
        <p:txBody>
          <a:bodyPr/>
          <a:lstStyle>
            <a:lvl1pPr>
              <a:defRPr>
                <a:solidFill>
                  <a:schemeClr val="bg1"/>
                </a:solidFill>
              </a:defRPr>
            </a:lvl1pPr>
          </a:lstStyle>
          <a:p>
            <a:r>
              <a:rPr lang="nl-NL"/>
              <a:t>Klik om de stijl te bewerken</a:t>
            </a:r>
          </a:p>
        </p:txBody>
      </p:sp>
      <p:sp>
        <p:nvSpPr>
          <p:cNvPr id="22531" name="Rectangle 3"/>
          <p:cNvSpPr>
            <a:spLocks noGrp="1" noChangeArrowheads="1"/>
          </p:cNvSpPr>
          <p:nvPr>
            <p:ph type="subTitle" idx="1"/>
          </p:nvPr>
        </p:nvSpPr>
        <p:spPr>
          <a:xfrm>
            <a:off x="684213" y="1557338"/>
            <a:ext cx="7775575" cy="647700"/>
          </a:xfrm>
        </p:spPr>
        <p:txBody>
          <a:bodyPr/>
          <a:lstStyle>
            <a:lvl1pPr marL="0" indent="0">
              <a:defRPr>
                <a:solidFill>
                  <a:schemeClr val="tx1"/>
                </a:solidFill>
              </a:defRPr>
            </a:lvl1pPr>
          </a:lstStyle>
          <a:p>
            <a:r>
              <a:rPr lang="nl-NL"/>
              <a:t>Klik om de ondertitelstijl van het model te bewerken</a:t>
            </a:r>
          </a:p>
        </p:txBody>
      </p:sp>
      <p:sp>
        <p:nvSpPr>
          <p:cNvPr id="4" name="Rectangle 4"/>
          <p:cNvSpPr>
            <a:spLocks noGrp="1" noChangeArrowheads="1"/>
          </p:cNvSpPr>
          <p:nvPr>
            <p:ph type="dt" sz="half" idx="10"/>
          </p:nvPr>
        </p:nvSpPr>
        <p:spPr>
          <a:xfrm>
            <a:off x="684213" y="4941888"/>
            <a:ext cx="3887787" cy="333375"/>
          </a:xfrm>
        </p:spPr>
        <p:txBody>
          <a:bodyPr/>
          <a:lstStyle>
            <a:lvl1pPr algn="l">
              <a:defRPr sz="1400">
                <a:solidFill>
                  <a:schemeClr val="bg1"/>
                </a:solidFill>
                <a:latin typeface="+mj-lt"/>
              </a:defRPr>
            </a:lvl1pPr>
          </a:lstStyle>
          <a:p>
            <a:pPr>
              <a:defRPr/>
            </a:pPr>
            <a:fld id="{F40DD67F-813E-4D9B-A704-EDB230D51EB4}" type="datetime4">
              <a:rPr lang="nl-NL">
                <a:solidFill>
                  <a:srgbClr val="FFFFFF"/>
                </a:solidFill>
              </a:rPr>
              <a:pPr>
                <a:defRPr/>
              </a:pPr>
              <a:t>9 januari 2018</a:t>
            </a:fld>
            <a:endParaRPr lang="en-US">
              <a:solidFill>
                <a:srgbClr val="FFFFFF"/>
              </a:solidFill>
            </a:endParaRPr>
          </a:p>
        </p:txBody>
      </p:sp>
      <p:sp>
        <p:nvSpPr>
          <p:cNvPr id="5" name="Rectangle 5"/>
          <p:cNvSpPr>
            <a:spLocks noGrp="1" noChangeArrowheads="1"/>
          </p:cNvSpPr>
          <p:nvPr>
            <p:ph type="ftr" sz="quarter" idx="11"/>
          </p:nvPr>
        </p:nvSpPr>
        <p:spPr>
          <a:xfrm>
            <a:off x="684213" y="4652963"/>
            <a:ext cx="3887787" cy="260350"/>
          </a:xfrm>
        </p:spPr>
        <p:txBody>
          <a:bodyPr/>
          <a:lstStyle>
            <a:lvl1pPr>
              <a:defRPr>
                <a:solidFill>
                  <a:srgbClr val="4B4643"/>
                </a:solidFill>
              </a:defRPr>
            </a:lvl1pPr>
          </a:lstStyle>
          <a:p>
            <a:pPr>
              <a:defRPr/>
            </a:pPr>
            <a:r>
              <a:rPr lang="en-US"/>
              <a:t>Beeld &gt; Koptekst en voettekst...</a:t>
            </a:r>
          </a:p>
        </p:txBody>
      </p:sp>
    </p:spTree>
    <p:extLst>
      <p:ext uri="{BB962C8B-B14F-4D97-AF65-F5344CB8AC3E}">
        <p14:creationId xmlns:p14="http://schemas.microsoft.com/office/powerpoint/2010/main" val="6625729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260449-5107-4BE7-86C6-E182D8143978}" type="datetime4">
              <a:rPr lang="nl-NL"/>
              <a:pPr>
                <a:defRPr/>
              </a:pPr>
              <a:t>9 januari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35BB4C79-E6D7-4AC0-9E0C-8596EA5E4421}" type="slidenum">
              <a:rPr lang="en-US"/>
              <a:pPr>
                <a:defRPr/>
              </a:pPr>
              <a:t>‹nr.›</a:t>
            </a:fld>
            <a:endParaRPr lang="en-US"/>
          </a:p>
        </p:txBody>
      </p:sp>
    </p:spTree>
    <p:extLst>
      <p:ext uri="{BB962C8B-B14F-4D97-AF65-F5344CB8AC3E}">
        <p14:creationId xmlns:p14="http://schemas.microsoft.com/office/powerpoint/2010/main" val="2101105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41F75BB7-22B9-4640-A233-56D08F7B30CE}" type="datetime4">
              <a:rPr lang="nl-NL"/>
              <a:pPr>
                <a:defRPr/>
              </a:pPr>
              <a:t>9 januari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82537689-DB76-47DA-9BAE-239DC362AFEA}" type="slidenum">
              <a:rPr lang="en-US"/>
              <a:pPr>
                <a:defRPr/>
              </a:pPr>
              <a:t>‹nr.›</a:t>
            </a:fld>
            <a:endParaRPr lang="en-US"/>
          </a:p>
        </p:txBody>
      </p:sp>
    </p:spTree>
    <p:extLst>
      <p:ext uri="{BB962C8B-B14F-4D97-AF65-F5344CB8AC3E}">
        <p14:creationId xmlns:p14="http://schemas.microsoft.com/office/powerpoint/2010/main" val="31163856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inhoud 2"/>
          <p:cNvSpPr>
            <a:spLocks noGrp="1"/>
          </p:cNvSpPr>
          <p:nvPr>
            <p:ph sz="half" idx="1"/>
          </p:nvPr>
        </p:nvSpPr>
        <p:spPr>
          <a:xfrm>
            <a:off x="685800" y="1196975"/>
            <a:ext cx="3810000" cy="4594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inhoud 3"/>
          <p:cNvSpPr>
            <a:spLocks noGrp="1"/>
          </p:cNvSpPr>
          <p:nvPr>
            <p:ph sz="half" idx="2"/>
          </p:nvPr>
        </p:nvSpPr>
        <p:spPr>
          <a:xfrm>
            <a:off x="4648200" y="1196975"/>
            <a:ext cx="3810000" cy="4594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B6092C7D-A31B-4D36-BE84-EFE81B7128DA}" type="datetime4">
              <a:rPr lang="nl-NL"/>
              <a:pPr>
                <a:defRPr/>
              </a:pPr>
              <a:t>9 januari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7" name="Rectangle 6"/>
          <p:cNvSpPr>
            <a:spLocks noGrp="1" noChangeArrowheads="1"/>
          </p:cNvSpPr>
          <p:nvPr>
            <p:ph type="sldNum" sz="quarter" idx="12"/>
          </p:nvPr>
        </p:nvSpPr>
        <p:spPr>
          <a:ln/>
        </p:spPr>
        <p:txBody>
          <a:bodyPr/>
          <a:lstStyle>
            <a:lvl1pPr>
              <a:defRPr/>
            </a:lvl1pPr>
          </a:lstStyle>
          <a:p>
            <a:pPr>
              <a:defRPr/>
            </a:pPr>
            <a:fld id="{A8D9CE46-9B27-4F3F-AD56-D4D55AC18AB4}" type="slidenum">
              <a:rPr lang="en-US"/>
              <a:pPr>
                <a:defRPr/>
              </a:pPr>
              <a:t>‹nr.›</a:t>
            </a:fld>
            <a:endParaRPr lang="en-US"/>
          </a:p>
        </p:txBody>
      </p:sp>
    </p:spTree>
    <p:extLst>
      <p:ext uri="{BB962C8B-B14F-4D97-AF65-F5344CB8AC3E}">
        <p14:creationId xmlns:p14="http://schemas.microsoft.com/office/powerpoint/2010/main" val="21601249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D6235B2-F4CE-45DC-9040-D59B02DEEAE7}" type="datetime4">
              <a:rPr lang="nl-NL"/>
              <a:pPr>
                <a:defRPr/>
              </a:pPr>
              <a:t>9 januari 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9" name="Rectangle 6"/>
          <p:cNvSpPr>
            <a:spLocks noGrp="1" noChangeArrowheads="1"/>
          </p:cNvSpPr>
          <p:nvPr>
            <p:ph type="sldNum" sz="quarter" idx="12"/>
          </p:nvPr>
        </p:nvSpPr>
        <p:spPr>
          <a:ln/>
        </p:spPr>
        <p:txBody>
          <a:bodyPr/>
          <a:lstStyle>
            <a:lvl1pPr>
              <a:defRPr/>
            </a:lvl1pPr>
          </a:lstStyle>
          <a:p>
            <a:pPr>
              <a:defRPr/>
            </a:pPr>
            <a:fld id="{FA044B65-F6F5-4927-AB98-E33546E75E66}" type="slidenum">
              <a:rPr lang="en-US"/>
              <a:pPr>
                <a:defRPr/>
              </a:pPr>
              <a:t>‹nr.›</a:t>
            </a:fld>
            <a:endParaRPr lang="en-US"/>
          </a:p>
        </p:txBody>
      </p:sp>
    </p:spTree>
    <p:extLst>
      <p:ext uri="{BB962C8B-B14F-4D97-AF65-F5344CB8AC3E}">
        <p14:creationId xmlns:p14="http://schemas.microsoft.com/office/powerpoint/2010/main" val="50181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D6235B2-F4CE-45DC-9040-D59B02DEEAE7}" type="datetime4">
              <a:rPr lang="nl-NL"/>
              <a:pPr>
                <a:defRPr/>
              </a:pPr>
              <a:t>9 januari 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9" name="Rectangle 6"/>
          <p:cNvSpPr>
            <a:spLocks noGrp="1" noChangeArrowheads="1"/>
          </p:cNvSpPr>
          <p:nvPr>
            <p:ph type="sldNum" sz="quarter" idx="12"/>
          </p:nvPr>
        </p:nvSpPr>
        <p:spPr>
          <a:ln/>
        </p:spPr>
        <p:txBody>
          <a:bodyPr/>
          <a:lstStyle>
            <a:lvl1pPr>
              <a:defRPr/>
            </a:lvl1pPr>
          </a:lstStyle>
          <a:p>
            <a:pPr>
              <a:defRPr/>
            </a:pPr>
            <a:fld id="{FA044B65-F6F5-4927-AB98-E33546E75E66}" type="slidenum">
              <a:rPr lang="en-US"/>
              <a:pPr>
                <a:defRPr/>
              </a:pPr>
              <a:t>‹nr.›</a:t>
            </a:fld>
            <a:endParaRPr lang="en-US"/>
          </a:p>
        </p:txBody>
      </p:sp>
    </p:spTree>
    <p:extLst>
      <p:ext uri="{BB962C8B-B14F-4D97-AF65-F5344CB8AC3E}">
        <p14:creationId xmlns:p14="http://schemas.microsoft.com/office/powerpoint/2010/main" val="17267007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531206E-C6AF-4013-871A-0597DFBD85AF}" type="datetime4">
              <a:rPr lang="nl-NL"/>
              <a:pPr>
                <a:defRPr/>
              </a:pPr>
              <a:t>9 januari 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5" name="Rectangle 6"/>
          <p:cNvSpPr>
            <a:spLocks noGrp="1" noChangeArrowheads="1"/>
          </p:cNvSpPr>
          <p:nvPr>
            <p:ph type="sldNum" sz="quarter" idx="12"/>
          </p:nvPr>
        </p:nvSpPr>
        <p:spPr>
          <a:ln/>
        </p:spPr>
        <p:txBody>
          <a:bodyPr/>
          <a:lstStyle>
            <a:lvl1pPr>
              <a:defRPr/>
            </a:lvl1pPr>
          </a:lstStyle>
          <a:p>
            <a:pPr>
              <a:defRPr/>
            </a:pPr>
            <a:fld id="{B85A3B83-6E63-4F16-B36C-39F5C653512F}" type="slidenum">
              <a:rPr lang="en-US"/>
              <a:pPr>
                <a:defRPr/>
              </a:pPr>
              <a:t>‹nr.›</a:t>
            </a:fld>
            <a:endParaRPr lang="en-US"/>
          </a:p>
        </p:txBody>
      </p:sp>
    </p:spTree>
    <p:extLst>
      <p:ext uri="{BB962C8B-B14F-4D97-AF65-F5344CB8AC3E}">
        <p14:creationId xmlns:p14="http://schemas.microsoft.com/office/powerpoint/2010/main" val="33761401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468126-49C1-4517-9FF8-4B356281B8AB}" type="datetime4">
              <a:rPr lang="nl-NL"/>
              <a:pPr>
                <a:defRPr/>
              </a:pPr>
              <a:t>9 januari 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4" name="Rectangle 6"/>
          <p:cNvSpPr>
            <a:spLocks noGrp="1" noChangeArrowheads="1"/>
          </p:cNvSpPr>
          <p:nvPr>
            <p:ph type="sldNum" sz="quarter" idx="12"/>
          </p:nvPr>
        </p:nvSpPr>
        <p:spPr>
          <a:ln/>
        </p:spPr>
        <p:txBody>
          <a:bodyPr/>
          <a:lstStyle>
            <a:lvl1pPr>
              <a:defRPr/>
            </a:lvl1pPr>
          </a:lstStyle>
          <a:p>
            <a:pPr>
              <a:defRPr/>
            </a:pPr>
            <a:fld id="{33A6FCB4-DAB1-4431-9FFF-F2880A407DFE}" type="slidenum">
              <a:rPr lang="en-US"/>
              <a:pPr>
                <a:defRPr/>
              </a:pPr>
              <a:t>‹nr.›</a:t>
            </a:fld>
            <a:endParaRPr lang="en-US"/>
          </a:p>
        </p:txBody>
      </p:sp>
    </p:spTree>
    <p:extLst>
      <p:ext uri="{BB962C8B-B14F-4D97-AF65-F5344CB8AC3E}">
        <p14:creationId xmlns:p14="http://schemas.microsoft.com/office/powerpoint/2010/main" val="3200173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E4D16DB6-F591-4190-A9DF-5964660C0154}" type="datetime4">
              <a:rPr lang="nl-NL"/>
              <a:pPr>
                <a:defRPr/>
              </a:pPr>
              <a:t>9 januari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7" name="Rectangle 6"/>
          <p:cNvSpPr>
            <a:spLocks noGrp="1" noChangeArrowheads="1"/>
          </p:cNvSpPr>
          <p:nvPr>
            <p:ph type="sldNum" sz="quarter" idx="12"/>
          </p:nvPr>
        </p:nvSpPr>
        <p:spPr>
          <a:ln/>
        </p:spPr>
        <p:txBody>
          <a:bodyPr/>
          <a:lstStyle>
            <a:lvl1pPr>
              <a:defRPr/>
            </a:lvl1pPr>
          </a:lstStyle>
          <a:p>
            <a:pPr>
              <a:defRPr/>
            </a:pPr>
            <a:fld id="{E224C0B8-C950-4343-A851-B69F9C29EEB0}" type="slidenum">
              <a:rPr lang="en-US"/>
              <a:pPr>
                <a:defRPr/>
              </a:pPr>
              <a:t>‹nr.›</a:t>
            </a:fld>
            <a:endParaRPr lang="en-US"/>
          </a:p>
        </p:txBody>
      </p:sp>
    </p:spTree>
    <p:extLst>
      <p:ext uri="{BB962C8B-B14F-4D97-AF65-F5344CB8AC3E}">
        <p14:creationId xmlns:p14="http://schemas.microsoft.com/office/powerpoint/2010/main" val="21163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54805590-76B1-4FFD-892B-B083450C23C8}" type="datetime4">
              <a:rPr lang="nl-NL"/>
              <a:pPr>
                <a:defRPr/>
              </a:pPr>
              <a:t>9 januari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7" name="Rectangle 6"/>
          <p:cNvSpPr>
            <a:spLocks noGrp="1" noChangeArrowheads="1"/>
          </p:cNvSpPr>
          <p:nvPr>
            <p:ph type="sldNum" sz="quarter" idx="12"/>
          </p:nvPr>
        </p:nvSpPr>
        <p:spPr>
          <a:ln/>
        </p:spPr>
        <p:txBody>
          <a:bodyPr/>
          <a:lstStyle>
            <a:lvl1pPr>
              <a:defRPr/>
            </a:lvl1pPr>
          </a:lstStyle>
          <a:p>
            <a:pPr>
              <a:defRPr/>
            </a:pPr>
            <a:fld id="{BD991FC9-9EFC-4291-B0B1-DA1D3A9002A8}" type="slidenum">
              <a:rPr lang="en-US"/>
              <a:pPr>
                <a:defRPr/>
              </a:pPr>
              <a:t>‹nr.›</a:t>
            </a:fld>
            <a:endParaRPr lang="en-US"/>
          </a:p>
        </p:txBody>
      </p:sp>
    </p:spTree>
    <p:extLst>
      <p:ext uri="{BB962C8B-B14F-4D97-AF65-F5344CB8AC3E}">
        <p14:creationId xmlns:p14="http://schemas.microsoft.com/office/powerpoint/2010/main" val="10368566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ACAF0A9-8FA6-4FC3-974C-E270F109C176}" type="datetime4">
              <a:rPr lang="nl-NL"/>
              <a:pPr>
                <a:defRPr/>
              </a:pPr>
              <a:t>9 januari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ED513E2B-2F5C-4F0C-BDA5-74D26B8C7C64}" type="slidenum">
              <a:rPr lang="en-US"/>
              <a:pPr>
                <a:defRPr/>
              </a:pPr>
              <a:t>‹nr.›</a:t>
            </a:fld>
            <a:endParaRPr lang="en-US"/>
          </a:p>
        </p:txBody>
      </p:sp>
    </p:spTree>
    <p:extLst>
      <p:ext uri="{BB962C8B-B14F-4D97-AF65-F5344CB8AC3E}">
        <p14:creationId xmlns:p14="http://schemas.microsoft.com/office/powerpoint/2010/main" val="12159840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6688" y="765175"/>
            <a:ext cx="1943100" cy="5026025"/>
          </a:xfrm>
        </p:spPr>
        <p:txBody>
          <a:bodyPr vert="eaVert"/>
          <a:lstStyle/>
          <a:p>
            <a:r>
              <a:rPr lang="nl-NL"/>
              <a:t>Klik om de stijl te bewerken</a:t>
            </a:r>
            <a:endParaRPr lang="en-US"/>
          </a:p>
        </p:txBody>
      </p:sp>
      <p:sp>
        <p:nvSpPr>
          <p:cNvPr id="3" name="Tijdelijke aanduiding voor verticale tekst 2"/>
          <p:cNvSpPr>
            <a:spLocks noGrp="1"/>
          </p:cNvSpPr>
          <p:nvPr>
            <p:ph type="body" orient="vert" idx="1"/>
          </p:nvPr>
        </p:nvSpPr>
        <p:spPr>
          <a:xfrm>
            <a:off x="685800" y="765175"/>
            <a:ext cx="5678488" cy="50260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0C587BB-2BD7-4090-8DCF-FD76D00895EA}" type="datetime4">
              <a:rPr lang="nl-NL"/>
              <a:pPr>
                <a:defRPr/>
              </a:pPr>
              <a:t>9 januari 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6" name="Rectangle 6"/>
          <p:cNvSpPr>
            <a:spLocks noGrp="1" noChangeArrowheads="1"/>
          </p:cNvSpPr>
          <p:nvPr>
            <p:ph type="sldNum" sz="quarter" idx="12"/>
          </p:nvPr>
        </p:nvSpPr>
        <p:spPr>
          <a:ln/>
        </p:spPr>
        <p:txBody>
          <a:bodyPr/>
          <a:lstStyle>
            <a:lvl1pPr>
              <a:defRPr/>
            </a:lvl1pPr>
          </a:lstStyle>
          <a:p>
            <a:pPr>
              <a:defRPr/>
            </a:pPr>
            <a:fld id="{A154DE48-0F52-4807-83BA-6F348E7C9359}" type="slidenum">
              <a:rPr lang="en-US"/>
              <a:pPr>
                <a:defRPr/>
              </a:pPr>
              <a:t>‹nr.›</a:t>
            </a:fld>
            <a:endParaRPr lang="en-US"/>
          </a:p>
        </p:txBody>
      </p:sp>
    </p:spTree>
    <p:extLst>
      <p:ext uri="{BB962C8B-B14F-4D97-AF65-F5344CB8AC3E}">
        <p14:creationId xmlns:p14="http://schemas.microsoft.com/office/powerpoint/2010/main" val="125487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531206E-C6AF-4013-871A-0597DFBD85AF}" type="datetime4">
              <a:rPr lang="nl-NL"/>
              <a:pPr>
                <a:defRPr/>
              </a:pPr>
              <a:t>9 januari 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5" name="Rectangle 6"/>
          <p:cNvSpPr>
            <a:spLocks noGrp="1" noChangeArrowheads="1"/>
          </p:cNvSpPr>
          <p:nvPr>
            <p:ph type="sldNum" sz="quarter" idx="12"/>
          </p:nvPr>
        </p:nvSpPr>
        <p:spPr>
          <a:ln/>
        </p:spPr>
        <p:txBody>
          <a:bodyPr/>
          <a:lstStyle>
            <a:lvl1pPr>
              <a:defRPr/>
            </a:lvl1pPr>
          </a:lstStyle>
          <a:p>
            <a:pPr>
              <a:defRPr/>
            </a:pPr>
            <a:fld id="{B85A3B83-6E63-4F16-B36C-39F5C653512F}" type="slidenum">
              <a:rPr lang="en-US"/>
              <a:pPr>
                <a:defRPr/>
              </a:pPr>
              <a:t>‹nr.›</a:t>
            </a:fld>
            <a:endParaRPr lang="en-US"/>
          </a:p>
        </p:txBody>
      </p:sp>
    </p:spTree>
    <p:extLst>
      <p:ext uri="{BB962C8B-B14F-4D97-AF65-F5344CB8AC3E}">
        <p14:creationId xmlns:p14="http://schemas.microsoft.com/office/powerpoint/2010/main" val="20019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0468126-49C1-4517-9FF8-4B356281B8AB}" type="datetime4">
              <a:rPr lang="nl-NL"/>
              <a:pPr>
                <a:defRPr/>
              </a:pPr>
              <a:t>9 januari 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4" name="Rectangle 6"/>
          <p:cNvSpPr>
            <a:spLocks noGrp="1" noChangeArrowheads="1"/>
          </p:cNvSpPr>
          <p:nvPr>
            <p:ph type="sldNum" sz="quarter" idx="12"/>
          </p:nvPr>
        </p:nvSpPr>
        <p:spPr>
          <a:ln/>
        </p:spPr>
        <p:txBody>
          <a:bodyPr/>
          <a:lstStyle>
            <a:lvl1pPr>
              <a:defRPr/>
            </a:lvl1pPr>
          </a:lstStyle>
          <a:p>
            <a:pPr>
              <a:defRPr/>
            </a:pPr>
            <a:fld id="{33A6FCB4-DAB1-4431-9FFF-F2880A407DFE}" type="slidenum">
              <a:rPr lang="en-US"/>
              <a:pPr>
                <a:defRPr/>
              </a:pPr>
              <a:t>‹nr.›</a:t>
            </a:fld>
            <a:endParaRPr lang="en-US"/>
          </a:p>
        </p:txBody>
      </p:sp>
    </p:spTree>
    <p:extLst>
      <p:ext uri="{BB962C8B-B14F-4D97-AF65-F5344CB8AC3E}">
        <p14:creationId xmlns:p14="http://schemas.microsoft.com/office/powerpoint/2010/main" val="1558050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E4D16DB6-F591-4190-A9DF-5964660C0154}" type="datetime4">
              <a:rPr lang="nl-NL"/>
              <a:pPr>
                <a:defRPr/>
              </a:pPr>
              <a:t>9 januari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7" name="Rectangle 6"/>
          <p:cNvSpPr>
            <a:spLocks noGrp="1" noChangeArrowheads="1"/>
          </p:cNvSpPr>
          <p:nvPr>
            <p:ph type="sldNum" sz="quarter" idx="12"/>
          </p:nvPr>
        </p:nvSpPr>
        <p:spPr>
          <a:ln/>
        </p:spPr>
        <p:txBody>
          <a:bodyPr/>
          <a:lstStyle>
            <a:lvl1pPr>
              <a:defRPr/>
            </a:lvl1pPr>
          </a:lstStyle>
          <a:p>
            <a:pPr>
              <a:defRPr/>
            </a:pPr>
            <a:fld id="{E224C0B8-C950-4343-A851-B69F9C29EEB0}" type="slidenum">
              <a:rPr lang="en-US"/>
              <a:pPr>
                <a:defRPr/>
              </a:pPr>
              <a:t>‹nr.›</a:t>
            </a:fld>
            <a:endParaRPr lang="en-US"/>
          </a:p>
        </p:txBody>
      </p:sp>
    </p:spTree>
    <p:extLst>
      <p:ext uri="{BB962C8B-B14F-4D97-AF65-F5344CB8AC3E}">
        <p14:creationId xmlns:p14="http://schemas.microsoft.com/office/powerpoint/2010/main" val="2348806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54805590-76B1-4FFD-892B-B083450C23C8}" type="datetime4">
              <a:rPr lang="nl-NL"/>
              <a:pPr>
                <a:defRPr/>
              </a:pPr>
              <a:t>9 januari 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Beeld &gt; Koptekst en voettekst...</a:t>
            </a:r>
          </a:p>
        </p:txBody>
      </p:sp>
      <p:sp>
        <p:nvSpPr>
          <p:cNvPr id="7" name="Rectangle 6"/>
          <p:cNvSpPr>
            <a:spLocks noGrp="1" noChangeArrowheads="1"/>
          </p:cNvSpPr>
          <p:nvPr>
            <p:ph type="sldNum" sz="quarter" idx="12"/>
          </p:nvPr>
        </p:nvSpPr>
        <p:spPr>
          <a:ln/>
        </p:spPr>
        <p:txBody>
          <a:bodyPr/>
          <a:lstStyle>
            <a:lvl1pPr>
              <a:defRPr/>
            </a:lvl1pPr>
          </a:lstStyle>
          <a:p>
            <a:pPr>
              <a:defRPr/>
            </a:pPr>
            <a:fld id="{BD991FC9-9EFC-4291-B0B1-DA1D3A9002A8}" type="slidenum">
              <a:rPr lang="en-US"/>
              <a:pPr>
                <a:defRPr/>
              </a:pPr>
              <a:t>‹nr.›</a:t>
            </a:fld>
            <a:endParaRPr lang="en-US"/>
          </a:p>
        </p:txBody>
      </p:sp>
    </p:spTree>
    <p:extLst>
      <p:ext uri="{BB962C8B-B14F-4D97-AF65-F5344CB8AC3E}">
        <p14:creationId xmlns:p14="http://schemas.microsoft.com/office/powerpoint/2010/main" val="392548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5175"/>
            <a:ext cx="77739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het opmaakprofiel te bewerken</a:t>
            </a:r>
            <a:br>
              <a:rPr lang="nl-NL" altLang="nl-NL"/>
            </a:br>
            <a:endParaRPr lang="en-US" altLang="nl-NL"/>
          </a:p>
        </p:txBody>
      </p:sp>
      <p:sp>
        <p:nvSpPr>
          <p:cNvPr id="1027" name="Rectangle 3"/>
          <p:cNvSpPr>
            <a:spLocks noGrp="1" noChangeArrowheads="1"/>
          </p:cNvSpPr>
          <p:nvPr>
            <p:ph type="body" idx="1"/>
          </p:nvPr>
        </p:nvSpPr>
        <p:spPr bwMode="auto">
          <a:xfrm>
            <a:off x="685800" y="1196975"/>
            <a:ext cx="7772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0"/>
            <a:endParaRPr lang="en-US" altLang="nl-NL"/>
          </a:p>
        </p:txBody>
      </p:sp>
      <p:sp>
        <p:nvSpPr>
          <p:cNvPr id="1028" name="Rectangle 4"/>
          <p:cNvSpPr>
            <a:spLocks noGrp="1" noChangeArrowheads="1"/>
          </p:cNvSpPr>
          <p:nvPr>
            <p:ph type="dt" sz="half" idx="2"/>
          </p:nvPr>
        </p:nvSpPr>
        <p:spPr bwMode="auto">
          <a:xfrm>
            <a:off x="4572000" y="188913"/>
            <a:ext cx="4392613" cy="360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4B4643"/>
                </a:solidFill>
                <a:latin typeface="Arial" charset="0"/>
                <a:ea typeface="ＭＳ Ｐゴシック" pitchFamily="1" charset="-128"/>
              </a:defRPr>
            </a:lvl1pPr>
          </a:lstStyle>
          <a:p>
            <a:pPr>
              <a:defRPr/>
            </a:pPr>
            <a:fld id="{89075C05-620F-4520-8820-52A0B5AF3854}" type="datetime4">
              <a:rPr lang="nl-NL"/>
              <a:pPr>
                <a:defRPr/>
              </a:pPr>
              <a:t>9 januari 2018</a:t>
            </a:fld>
            <a:endParaRPr lang="en-US"/>
          </a:p>
        </p:txBody>
      </p:sp>
      <p:sp>
        <p:nvSpPr>
          <p:cNvPr id="1029" name="Rectangle 5"/>
          <p:cNvSpPr>
            <a:spLocks noGrp="1" noChangeArrowheads="1"/>
          </p:cNvSpPr>
          <p:nvPr>
            <p:ph type="ftr" sz="quarter" idx="3"/>
          </p:nvPr>
        </p:nvSpPr>
        <p:spPr bwMode="auto">
          <a:xfrm>
            <a:off x="684213" y="6308725"/>
            <a:ext cx="6983412" cy="268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rgbClr val="F77719"/>
                </a:solidFill>
                <a:latin typeface="+mj-lt"/>
                <a:ea typeface="ＭＳ Ｐゴシック" pitchFamily="1" charset="-128"/>
              </a:defRPr>
            </a:lvl1pPr>
          </a:lstStyle>
          <a:p>
            <a:pPr>
              <a:defRPr/>
            </a:pPr>
            <a:r>
              <a:rPr lang="en-US"/>
              <a:t>Beeld &gt; Koptekst en voettekst...</a:t>
            </a:r>
          </a:p>
        </p:txBody>
      </p:sp>
      <p:sp>
        <p:nvSpPr>
          <p:cNvPr id="1030" name="Rectangle 6"/>
          <p:cNvSpPr>
            <a:spLocks noGrp="1" noChangeArrowheads="1"/>
          </p:cNvSpPr>
          <p:nvPr>
            <p:ph type="sldNum" sz="quarter" idx="4"/>
          </p:nvPr>
        </p:nvSpPr>
        <p:spPr bwMode="auto">
          <a:xfrm>
            <a:off x="7812088" y="6308725"/>
            <a:ext cx="1152525"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77719"/>
                </a:solidFill>
                <a:latin typeface="+mj-lt"/>
                <a:ea typeface="ＭＳ Ｐゴシック" pitchFamily="1" charset="-128"/>
              </a:defRPr>
            </a:lvl1pPr>
          </a:lstStyle>
          <a:p>
            <a:pPr>
              <a:defRPr/>
            </a:pPr>
            <a:fld id="{146031E5-6A72-4B6B-B3D2-5D9DBE2E3249}"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p:txStyles>
    <p:title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p:titleStyle>
    <p:bodyStyle>
      <a:lvl1pPr marL="342900" indent="-342900" algn="l" rtl="0" eaLnBrk="1" fontAlgn="base" hangingPunct="1">
        <a:spcBef>
          <a:spcPct val="20000"/>
        </a:spcBef>
        <a:spcAft>
          <a:spcPct val="0"/>
        </a:spcAft>
        <a:buChar char="•"/>
        <a:defRPr sz="2000">
          <a:solidFill>
            <a:srgbClr val="4B4643"/>
          </a:solidFill>
          <a:latin typeface="+mn-lt"/>
          <a:ea typeface="+mn-ea"/>
          <a:cs typeface="+mn-cs"/>
        </a:defRPr>
      </a:lvl1pPr>
      <a:lvl2pPr marL="742950" indent="-285750" algn="l" rtl="0" eaLnBrk="1" fontAlgn="base" hangingPunct="1">
        <a:spcBef>
          <a:spcPct val="20000"/>
        </a:spcBef>
        <a:spcAft>
          <a:spcPct val="0"/>
        </a:spcAft>
        <a:buChar char="–"/>
        <a:defRPr sz="2800">
          <a:solidFill>
            <a:srgbClr val="4B4643"/>
          </a:solidFill>
          <a:latin typeface="+mn-lt"/>
          <a:ea typeface="+mn-ea"/>
        </a:defRPr>
      </a:lvl2pPr>
      <a:lvl3pPr marL="1085850" indent="-228600" algn="l" rtl="0" eaLnBrk="1" fontAlgn="base" hangingPunct="1">
        <a:spcBef>
          <a:spcPct val="20000"/>
        </a:spcBef>
        <a:spcAft>
          <a:spcPct val="0"/>
        </a:spcAft>
        <a:buChar char="•"/>
        <a:defRPr sz="2400">
          <a:solidFill>
            <a:srgbClr val="4B4643"/>
          </a:solidFill>
          <a:latin typeface="+mn-lt"/>
          <a:ea typeface="+mn-ea"/>
        </a:defRPr>
      </a:lvl3pPr>
      <a:lvl4pPr marL="1428750" indent="-228600" algn="l" rtl="0" eaLnBrk="1" fontAlgn="base" hangingPunct="1">
        <a:spcBef>
          <a:spcPct val="20000"/>
        </a:spcBef>
        <a:spcAft>
          <a:spcPct val="0"/>
        </a:spcAft>
        <a:buChar char="–"/>
        <a:defRPr sz="2000">
          <a:solidFill>
            <a:srgbClr val="4B4643"/>
          </a:solidFill>
          <a:latin typeface="+mn-lt"/>
          <a:ea typeface="+mn-ea"/>
        </a:defRPr>
      </a:lvl4pPr>
      <a:lvl5pPr marL="1771650" indent="-228600" algn="l" rtl="0" eaLnBrk="1" fontAlgn="base" hangingPunct="1">
        <a:spcBef>
          <a:spcPct val="20000"/>
        </a:spcBef>
        <a:spcAft>
          <a:spcPct val="0"/>
        </a:spcAft>
        <a:buChar char="»"/>
        <a:defRPr sz="2000">
          <a:solidFill>
            <a:srgbClr val="4B4643"/>
          </a:solidFill>
          <a:latin typeface="+mn-lt"/>
          <a:ea typeface="+mn-ea"/>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4213" y="4724400"/>
            <a:ext cx="77755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2051" name="Rectangle 3"/>
          <p:cNvSpPr>
            <a:spLocks noGrp="1" noChangeArrowheads="1"/>
          </p:cNvSpPr>
          <p:nvPr>
            <p:ph type="body" idx="1"/>
          </p:nvPr>
        </p:nvSpPr>
        <p:spPr bwMode="auto">
          <a:xfrm>
            <a:off x="684213" y="5084763"/>
            <a:ext cx="7775575"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0" fontAlgn="base" hangingPunct="0">
        <a:spcBef>
          <a:spcPct val="0"/>
        </a:spcBef>
        <a:spcAft>
          <a:spcPct val="0"/>
        </a:spcAft>
        <a:defRPr sz="4400">
          <a:solidFill>
            <a:srgbClr val="F77719"/>
          </a:solidFill>
          <a:latin typeface="+mj-lt"/>
          <a:ea typeface="+mj-ea"/>
          <a:cs typeface="+mj-cs"/>
        </a:defRPr>
      </a:lvl1pPr>
      <a:lvl2pPr algn="l" rtl="0" eaLnBrk="0" fontAlgn="base" hangingPunct="0">
        <a:spcBef>
          <a:spcPct val="0"/>
        </a:spcBef>
        <a:spcAft>
          <a:spcPct val="0"/>
        </a:spcAft>
        <a:defRPr sz="4400">
          <a:solidFill>
            <a:srgbClr val="F77719"/>
          </a:solidFill>
          <a:latin typeface="Arial Black" pitchFamily="34" charset="0"/>
        </a:defRPr>
      </a:lvl2pPr>
      <a:lvl3pPr algn="l" rtl="0" eaLnBrk="0" fontAlgn="base" hangingPunct="0">
        <a:spcBef>
          <a:spcPct val="0"/>
        </a:spcBef>
        <a:spcAft>
          <a:spcPct val="0"/>
        </a:spcAft>
        <a:defRPr sz="4400">
          <a:solidFill>
            <a:srgbClr val="F77719"/>
          </a:solidFill>
          <a:latin typeface="Arial Black" pitchFamily="34" charset="0"/>
        </a:defRPr>
      </a:lvl3pPr>
      <a:lvl4pPr algn="l" rtl="0" eaLnBrk="0" fontAlgn="base" hangingPunct="0">
        <a:spcBef>
          <a:spcPct val="0"/>
        </a:spcBef>
        <a:spcAft>
          <a:spcPct val="0"/>
        </a:spcAft>
        <a:defRPr sz="4400">
          <a:solidFill>
            <a:srgbClr val="F77719"/>
          </a:solidFill>
          <a:latin typeface="Arial Black" pitchFamily="34" charset="0"/>
        </a:defRPr>
      </a:lvl4pPr>
      <a:lvl5pPr algn="l" rtl="0" eaLnBrk="0" fontAlgn="base" hangingPunct="0">
        <a:spcBef>
          <a:spcPct val="0"/>
        </a:spcBef>
        <a:spcAft>
          <a:spcPct val="0"/>
        </a:spcAft>
        <a:defRPr sz="4400">
          <a:solidFill>
            <a:srgbClr val="F77719"/>
          </a:solidFill>
          <a:latin typeface="Arial Black" pitchFamily="34" charset="0"/>
        </a:defRPr>
      </a:lvl5pPr>
      <a:lvl6pPr marL="457200" algn="l" rtl="0" fontAlgn="base">
        <a:spcBef>
          <a:spcPct val="0"/>
        </a:spcBef>
        <a:spcAft>
          <a:spcPct val="0"/>
        </a:spcAft>
        <a:defRPr>
          <a:solidFill>
            <a:srgbClr val="F77719"/>
          </a:solidFill>
          <a:latin typeface="Arial Black" pitchFamily="34" charset="0"/>
        </a:defRPr>
      </a:lvl6pPr>
      <a:lvl7pPr marL="914400" algn="l" rtl="0" fontAlgn="base">
        <a:spcBef>
          <a:spcPct val="0"/>
        </a:spcBef>
        <a:spcAft>
          <a:spcPct val="0"/>
        </a:spcAft>
        <a:defRPr>
          <a:solidFill>
            <a:srgbClr val="F77719"/>
          </a:solidFill>
          <a:latin typeface="Arial Black" pitchFamily="34" charset="0"/>
        </a:defRPr>
      </a:lvl7pPr>
      <a:lvl8pPr marL="1371600" algn="l" rtl="0" fontAlgn="base">
        <a:spcBef>
          <a:spcPct val="0"/>
        </a:spcBef>
        <a:spcAft>
          <a:spcPct val="0"/>
        </a:spcAft>
        <a:defRPr>
          <a:solidFill>
            <a:srgbClr val="F77719"/>
          </a:solidFill>
          <a:latin typeface="Arial Black" pitchFamily="34" charset="0"/>
        </a:defRPr>
      </a:lvl8pPr>
      <a:lvl9pPr marL="1828800" algn="l" rtl="0" fontAlgn="base">
        <a:spcBef>
          <a:spcPct val="0"/>
        </a:spcBef>
        <a:spcAft>
          <a:spcPct val="0"/>
        </a:spcAft>
        <a:defRPr>
          <a:solidFill>
            <a:srgbClr val="F77719"/>
          </a:solidFill>
          <a:latin typeface="Arial Black" pitchFamily="34"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4213" y="1628775"/>
            <a:ext cx="77755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3075" name="Rectangle 3"/>
          <p:cNvSpPr>
            <a:spLocks noGrp="1" noChangeArrowheads="1"/>
          </p:cNvSpPr>
          <p:nvPr>
            <p:ph type="body" idx="1"/>
          </p:nvPr>
        </p:nvSpPr>
        <p:spPr bwMode="auto">
          <a:xfrm>
            <a:off x="684213" y="1989138"/>
            <a:ext cx="77755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te wijzigen</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Arial Black" pitchFamily="34" charset="0"/>
        </a:defRPr>
      </a:lvl2pPr>
      <a:lvl3pPr algn="l" rtl="0" eaLnBrk="0" fontAlgn="base" hangingPunct="0">
        <a:spcBef>
          <a:spcPct val="0"/>
        </a:spcBef>
        <a:spcAft>
          <a:spcPct val="0"/>
        </a:spcAft>
        <a:defRPr sz="4400">
          <a:solidFill>
            <a:schemeClr val="bg1"/>
          </a:solidFill>
          <a:latin typeface="Arial Black" pitchFamily="34" charset="0"/>
        </a:defRPr>
      </a:lvl3pPr>
      <a:lvl4pPr algn="l" rtl="0" eaLnBrk="0" fontAlgn="base" hangingPunct="0">
        <a:spcBef>
          <a:spcPct val="0"/>
        </a:spcBef>
        <a:spcAft>
          <a:spcPct val="0"/>
        </a:spcAft>
        <a:defRPr sz="4400">
          <a:solidFill>
            <a:schemeClr val="bg1"/>
          </a:solidFill>
          <a:latin typeface="Arial Black" pitchFamily="34" charset="0"/>
        </a:defRPr>
      </a:lvl4pPr>
      <a:lvl5pPr algn="l" rtl="0" eaLnBrk="0" fontAlgn="base" hangingPunct="0">
        <a:spcBef>
          <a:spcPct val="0"/>
        </a:spcBef>
        <a:spcAft>
          <a:spcPct val="0"/>
        </a:spcAft>
        <a:defRPr sz="4400">
          <a:solidFill>
            <a:schemeClr val="bg1"/>
          </a:solidFill>
          <a:latin typeface="Arial Black" pitchFamily="34" charset="0"/>
        </a:defRPr>
      </a:lvl5pPr>
      <a:lvl6pPr marL="457200" algn="l" rtl="0" fontAlgn="base">
        <a:spcBef>
          <a:spcPct val="0"/>
        </a:spcBef>
        <a:spcAft>
          <a:spcPct val="0"/>
        </a:spcAft>
        <a:defRPr>
          <a:solidFill>
            <a:schemeClr val="bg1"/>
          </a:solidFill>
          <a:latin typeface="Arial Black" pitchFamily="34" charset="0"/>
        </a:defRPr>
      </a:lvl6pPr>
      <a:lvl7pPr marL="914400" algn="l" rtl="0" fontAlgn="base">
        <a:spcBef>
          <a:spcPct val="0"/>
        </a:spcBef>
        <a:spcAft>
          <a:spcPct val="0"/>
        </a:spcAft>
        <a:defRPr>
          <a:solidFill>
            <a:schemeClr val="bg1"/>
          </a:solidFill>
          <a:latin typeface="Arial Black" pitchFamily="34" charset="0"/>
        </a:defRPr>
      </a:lvl7pPr>
      <a:lvl8pPr marL="1371600" algn="l" rtl="0" fontAlgn="base">
        <a:spcBef>
          <a:spcPct val="0"/>
        </a:spcBef>
        <a:spcAft>
          <a:spcPct val="0"/>
        </a:spcAft>
        <a:defRPr>
          <a:solidFill>
            <a:schemeClr val="bg1"/>
          </a:solidFill>
          <a:latin typeface="Arial Black" pitchFamily="34" charset="0"/>
        </a:defRPr>
      </a:lvl8pPr>
      <a:lvl9pPr marL="1828800" algn="l" rtl="0" fontAlgn="base">
        <a:spcBef>
          <a:spcPct val="0"/>
        </a:spcBef>
        <a:spcAft>
          <a:spcPct val="0"/>
        </a:spcAft>
        <a:defRPr>
          <a:solidFill>
            <a:schemeClr val="bg1"/>
          </a:solidFill>
          <a:latin typeface="Arial Black" pitchFamily="34" charset="0"/>
        </a:defRPr>
      </a:lvl9pPr>
    </p:titleStyle>
    <p:bodyStyle>
      <a:lvl1pPr marL="342900" indent="-342900" algn="l" rtl="0" eaLnBrk="0" fontAlgn="base" hangingPunct="0">
        <a:spcBef>
          <a:spcPct val="20000"/>
        </a:spcBef>
        <a:spcAft>
          <a:spcPct val="0"/>
        </a:spcAft>
        <a:buChar char="•"/>
        <a:defRPr sz="16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modelstijlen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eaLnBrk="1" hangingPunct="1"/>
            <a:fld id="{F21EB251-221A-45F2-B4CC-E732172A07AE}" type="datetimeFigureOut">
              <a:rPr lang="nl-NL" altLang="nl-NL" smtClean="0"/>
              <a:pPr eaLnBrk="1" hangingPunct="1"/>
              <a:t>9-1-2018</a:t>
            </a:fld>
            <a:endParaRPr lang="nl-NL" alt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eaLnBrk="1" hangingPunct="1">
              <a:defRPr/>
            </a:pP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eaLnBrk="1" hangingPunct="1"/>
            <a:fld id="{4C2EC04B-73CE-4B0E-B9BD-2B37F5710995}" type="slidenum">
              <a:rPr lang="nl-NL" altLang="nl-NL" smtClean="0"/>
              <a:pPr eaLnBrk="1" hangingPunct="1"/>
              <a:t>‹nr.›</a:t>
            </a:fld>
            <a:endParaRPr lang="nl-NL" altLang="nl-NL"/>
          </a:p>
        </p:txBody>
      </p:sp>
    </p:spTree>
    <p:extLst>
      <p:ext uri="{BB962C8B-B14F-4D97-AF65-F5344CB8AC3E}">
        <p14:creationId xmlns:p14="http://schemas.microsoft.com/office/powerpoint/2010/main" val="209247812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5175"/>
            <a:ext cx="77739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het opmaakprofiel te bewerken</a:t>
            </a:r>
            <a:br>
              <a:rPr lang="nl-NL" altLang="nl-NL"/>
            </a:br>
            <a:endParaRPr lang="en-US" altLang="nl-NL"/>
          </a:p>
        </p:txBody>
      </p:sp>
      <p:sp>
        <p:nvSpPr>
          <p:cNvPr id="1027" name="Rectangle 3"/>
          <p:cNvSpPr>
            <a:spLocks noGrp="1" noChangeArrowheads="1"/>
          </p:cNvSpPr>
          <p:nvPr>
            <p:ph type="body" idx="1"/>
          </p:nvPr>
        </p:nvSpPr>
        <p:spPr bwMode="auto">
          <a:xfrm>
            <a:off x="685800" y="1196975"/>
            <a:ext cx="777240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0"/>
            <a:endParaRPr lang="en-US" altLang="nl-NL"/>
          </a:p>
        </p:txBody>
      </p:sp>
      <p:sp>
        <p:nvSpPr>
          <p:cNvPr id="1028" name="Rectangle 4"/>
          <p:cNvSpPr>
            <a:spLocks noGrp="1" noChangeArrowheads="1"/>
          </p:cNvSpPr>
          <p:nvPr>
            <p:ph type="dt" sz="half" idx="2"/>
          </p:nvPr>
        </p:nvSpPr>
        <p:spPr bwMode="auto">
          <a:xfrm>
            <a:off x="4572000" y="188913"/>
            <a:ext cx="4392613" cy="360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solidFill>
                  <a:srgbClr val="4B4643"/>
                </a:solidFill>
                <a:latin typeface="Arial" charset="0"/>
                <a:ea typeface="ＭＳ Ｐゴシック" pitchFamily="1" charset="-128"/>
              </a:defRPr>
            </a:lvl1pPr>
          </a:lstStyle>
          <a:p>
            <a:pPr>
              <a:defRPr/>
            </a:pPr>
            <a:fld id="{89075C05-620F-4520-8820-52A0B5AF3854}" type="datetime4">
              <a:rPr lang="nl-NL"/>
              <a:pPr>
                <a:defRPr/>
              </a:pPr>
              <a:t>9 januari 2018</a:t>
            </a:fld>
            <a:endParaRPr lang="en-US"/>
          </a:p>
        </p:txBody>
      </p:sp>
      <p:sp>
        <p:nvSpPr>
          <p:cNvPr id="1029" name="Rectangle 5"/>
          <p:cNvSpPr>
            <a:spLocks noGrp="1" noChangeArrowheads="1"/>
          </p:cNvSpPr>
          <p:nvPr>
            <p:ph type="ftr" sz="quarter" idx="3"/>
          </p:nvPr>
        </p:nvSpPr>
        <p:spPr bwMode="auto">
          <a:xfrm>
            <a:off x="684213" y="6308725"/>
            <a:ext cx="6983412" cy="268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solidFill>
                  <a:srgbClr val="F77719"/>
                </a:solidFill>
                <a:latin typeface="+mj-lt"/>
                <a:ea typeface="ＭＳ Ｐゴシック" pitchFamily="1" charset="-128"/>
              </a:defRPr>
            </a:lvl1pPr>
          </a:lstStyle>
          <a:p>
            <a:pPr>
              <a:defRPr/>
            </a:pPr>
            <a:r>
              <a:rPr lang="en-US"/>
              <a:t>Beeld &gt; Koptekst en voettekst...</a:t>
            </a:r>
          </a:p>
        </p:txBody>
      </p:sp>
      <p:sp>
        <p:nvSpPr>
          <p:cNvPr id="1030" name="Rectangle 6"/>
          <p:cNvSpPr>
            <a:spLocks noGrp="1" noChangeArrowheads="1"/>
          </p:cNvSpPr>
          <p:nvPr>
            <p:ph type="sldNum" sz="quarter" idx="4"/>
          </p:nvPr>
        </p:nvSpPr>
        <p:spPr bwMode="auto">
          <a:xfrm>
            <a:off x="7812088" y="6308725"/>
            <a:ext cx="1152525" cy="288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rgbClr val="F77719"/>
                </a:solidFill>
                <a:latin typeface="+mj-lt"/>
                <a:ea typeface="ＭＳ Ｐゴシック" pitchFamily="1" charset="-128"/>
              </a:defRPr>
            </a:lvl1pPr>
          </a:lstStyle>
          <a:p>
            <a:pPr>
              <a:defRPr/>
            </a:pPr>
            <a:fld id="{146031E5-6A72-4B6B-B3D2-5D9DBE2E3249}" type="slidenum">
              <a:rPr lang="en-US"/>
              <a:pPr>
                <a:defRPr/>
              </a:pPr>
              <a:t>‹nr.›</a:t>
            </a:fld>
            <a:endParaRPr lang="en-US"/>
          </a:p>
        </p:txBody>
      </p:sp>
    </p:spTree>
    <p:extLst>
      <p:ext uri="{BB962C8B-B14F-4D97-AF65-F5344CB8AC3E}">
        <p14:creationId xmlns:p14="http://schemas.microsoft.com/office/powerpoint/2010/main" val="1983113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p:txStyles>
    <p:titleStyle>
      <a:lvl1pPr algn="l" rtl="0" eaLnBrk="1" fontAlgn="base" hangingPunct="1">
        <a:spcBef>
          <a:spcPct val="0"/>
        </a:spcBef>
        <a:spcAft>
          <a:spcPct val="0"/>
        </a:spcAft>
        <a:defRPr sz="2800">
          <a:solidFill>
            <a:srgbClr val="F77719"/>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p:titleStyle>
    <p:bodyStyle>
      <a:lvl1pPr marL="342900" indent="-342900" algn="l" rtl="0" eaLnBrk="1" fontAlgn="base" hangingPunct="1">
        <a:spcBef>
          <a:spcPct val="20000"/>
        </a:spcBef>
        <a:spcAft>
          <a:spcPct val="0"/>
        </a:spcAft>
        <a:buChar char="•"/>
        <a:defRPr sz="2000">
          <a:solidFill>
            <a:srgbClr val="4B4643"/>
          </a:solidFill>
          <a:latin typeface="+mn-lt"/>
          <a:ea typeface="+mn-ea"/>
          <a:cs typeface="+mn-cs"/>
        </a:defRPr>
      </a:lvl1pPr>
      <a:lvl2pPr marL="742950" indent="-285750" algn="l" rtl="0" eaLnBrk="1" fontAlgn="base" hangingPunct="1">
        <a:spcBef>
          <a:spcPct val="20000"/>
        </a:spcBef>
        <a:spcAft>
          <a:spcPct val="0"/>
        </a:spcAft>
        <a:buChar char="–"/>
        <a:defRPr sz="2800">
          <a:solidFill>
            <a:srgbClr val="4B4643"/>
          </a:solidFill>
          <a:latin typeface="+mn-lt"/>
          <a:ea typeface="+mn-ea"/>
        </a:defRPr>
      </a:lvl2pPr>
      <a:lvl3pPr marL="1085850" indent="-228600" algn="l" rtl="0" eaLnBrk="1" fontAlgn="base" hangingPunct="1">
        <a:spcBef>
          <a:spcPct val="20000"/>
        </a:spcBef>
        <a:spcAft>
          <a:spcPct val="0"/>
        </a:spcAft>
        <a:buChar char="•"/>
        <a:defRPr sz="2400">
          <a:solidFill>
            <a:srgbClr val="4B4643"/>
          </a:solidFill>
          <a:latin typeface="+mn-lt"/>
          <a:ea typeface="+mn-ea"/>
        </a:defRPr>
      </a:lvl3pPr>
      <a:lvl4pPr marL="1428750" indent="-228600" algn="l" rtl="0" eaLnBrk="1" fontAlgn="base" hangingPunct="1">
        <a:spcBef>
          <a:spcPct val="20000"/>
        </a:spcBef>
        <a:spcAft>
          <a:spcPct val="0"/>
        </a:spcAft>
        <a:buChar char="–"/>
        <a:defRPr sz="2000">
          <a:solidFill>
            <a:srgbClr val="4B4643"/>
          </a:solidFill>
          <a:latin typeface="+mn-lt"/>
          <a:ea typeface="+mn-ea"/>
        </a:defRPr>
      </a:lvl4pPr>
      <a:lvl5pPr marL="1771650" indent="-228600" algn="l" rtl="0" eaLnBrk="1" fontAlgn="base" hangingPunct="1">
        <a:spcBef>
          <a:spcPct val="20000"/>
        </a:spcBef>
        <a:spcAft>
          <a:spcPct val="0"/>
        </a:spcAft>
        <a:buChar char="»"/>
        <a:defRPr sz="2000">
          <a:solidFill>
            <a:srgbClr val="4B4643"/>
          </a:solidFill>
          <a:latin typeface="+mn-lt"/>
          <a:ea typeface="+mn-ea"/>
        </a:defRPr>
      </a:lvl5pPr>
      <a:lvl6pPr marL="2228850" indent="-228600" algn="l" rtl="0" eaLnBrk="1" fontAlgn="base" hangingPunct="1">
        <a:spcBef>
          <a:spcPct val="20000"/>
        </a:spcBef>
        <a:spcAft>
          <a:spcPct val="0"/>
        </a:spcAft>
        <a:defRPr>
          <a:solidFill>
            <a:srgbClr val="4B4643"/>
          </a:solidFill>
          <a:latin typeface="+mn-lt"/>
          <a:ea typeface="+mn-ea"/>
        </a:defRPr>
      </a:lvl6pPr>
      <a:lvl7pPr marL="2686050" indent="-228600" algn="l" rtl="0" eaLnBrk="1" fontAlgn="base" hangingPunct="1">
        <a:spcBef>
          <a:spcPct val="20000"/>
        </a:spcBef>
        <a:spcAft>
          <a:spcPct val="0"/>
        </a:spcAft>
        <a:defRPr>
          <a:solidFill>
            <a:srgbClr val="4B4643"/>
          </a:solidFill>
          <a:latin typeface="+mn-lt"/>
          <a:ea typeface="+mn-ea"/>
        </a:defRPr>
      </a:lvl7pPr>
      <a:lvl8pPr marL="3143250" indent="-228600" algn="l" rtl="0" eaLnBrk="1" fontAlgn="base" hangingPunct="1">
        <a:spcBef>
          <a:spcPct val="20000"/>
        </a:spcBef>
        <a:spcAft>
          <a:spcPct val="0"/>
        </a:spcAft>
        <a:defRPr>
          <a:solidFill>
            <a:srgbClr val="4B4643"/>
          </a:solidFill>
          <a:latin typeface="+mn-lt"/>
          <a:ea typeface="+mn-ea"/>
        </a:defRPr>
      </a:lvl8pPr>
      <a:lvl9pPr marL="3600450" indent="-228600" algn="l" rtl="0" eaLnBrk="1" fontAlgn="base" hangingPunct="1">
        <a:spcBef>
          <a:spcPct val="20000"/>
        </a:spcBef>
        <a:spcAft>
          <a:spcPct val="0"/>
        </a:spcAft>
        <a:defRPr>
          <a:solidFill>
            <a:srgbClr val="4B4643"/>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6.jpeg"/><Relationship Id="rId5" Type="http://schemas.openxmlformats.org/officeDocument/2006/relationships/image" Target="../media/image1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jp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1.png"/><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jp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1.png"/><Relationship Id="rId9"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hyperlink" Target="http://www.boekstartpro.nl/files.php?file_id=1482" TargetMode="Externa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435"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395536" y="116632"/>
            <a:ext cx="2520280" cy="1143000"/>
          </a:xfrm>
        </p:spPr>
        <p:txBody>
          <a:bodyPr/>
          <a:lstStyle/>
          <a:p>
            <a:r>
              <a:rPr lang="nl-NL" sz="2800" b="1" dirty="0">
                <a:solidFill>
                  <a:srgbClr val="F56605"/>
                </a:solidFill>
                <a:latin typeface="Verdana" panose="020B0604030504040204" pitchFamily="34" charset="0"/>
                <a:ea typeface="Verdana" panose="020B0604030504040204" pitchFamily="34" charset="0"/>
                <a:cs typeface="Verdana" panose="020B0604030504040204" pitchFamily="34" charset="0"/>
              </a:rPr>
              <a:t>Toelichting</a:t>
            </a:r>
          </a:p>
        </p:txBody>
      </p:sp>
      <p:sp>
        <p:nvSpPr>
          <p:cNvPr id="11" name="Ondertitel 2"/>
          <p:cNvSpPr>
            <a:spLocks noGrp="1"/>
          </p:cNvSpPr>
          <p:nvPr>
            <p:ph idx="1"/>
          </p:nvPr>
        </p:nvSpPr>
        <p:spPr>
          <a:xfrm>
            <a:off x="446856" y="980728"/>
            <a:ext cx="8229600" cy="4525963"/>
          </a:xfrm>
        </p:spPr>
        <p:txBody>
          <a:bodyPr/>
          <a:lstStyle/>
          <a:p>
            <a:pPr marL="0" lvl="0" indent="0">
              <a:lnSpc>
                <a:spcPct val="150000"/>
              </a:lnSpc>
              <a:buNone/>
              <a:defRPr/>
            </a:pPr>
            <a:r>
              <a:rPr lang="nl-NL" altLang="nl-NL" sz="1500" dirty="0">
                <a:latin typeface="Verdana" panose="020B0604030504040204" pitchFamily="34" charset="0"/>
                <a:ea typeface="Verdana" panose="020B0604030504040204" pitchFamily="34" charset="0"/>
                <a:cs typeface="Verdana" panose="020B0604030504040204" pitchFamily="34" charset="0"/>
              </a:rPr>
              <a:t>Deze presentatie bevat basisinformatie over BoekStart voor baby’s en BoekStart in de kinderopvang. Je kan deze presentatie flexibel inzetten, passend bij de doelgroep en de lokale situatie. Mogelijke doelgroepen zijn bijvoorbeeld gemeente, pedagogisch medewerkers of management van de kinderopvang.</a:t>
            </a:r>
          </a:p>
          <a:p>
            <a:pPr marL="0" lvl="0" indent="0">
              <a:lnSpc>
                <a:spcPct val="150000"/>
              </a:lnSpc>
              <a:buNone/>
              <a:defRPr/>
            </a:pPr>
            <a:r>
              <a:rPr lang="nl-NL" altLang="nl-NL" sz="1500" dirty="0">
                <a:latin typeface="Verdana" panose="020B0604030504040204" pitchFamily="34" charset="0"/>
                <a:ea typeface="Verdana" panose="020B0604030504040204" pitchFamily="34" charset="0"/>
                <a:cs typeface="Verdana" panose="020B0604030504040204" pitchFamily="34" charset="0"/>
              </a:rPr>
              <a:t>Afhankelijk van de doelgroep kan je ervoor kiezen om aanvullende informatie toe te voegen over bijvoorbeeld:</a:t>
            </a:r>
          </a:p>
          <a:p>
            <a:pPr>
              <a:lnSpc>
                <a:spcPct val="150000"/>
              </a:lnSpc>
              <a:defRPr/>
            </a:pPr>
            <a:r>
              <a:rPr lang="nl-NL" altLang="nl-NL" sz="1500" i="1" dirty="0" err="1">
                <a:solidFill>
                  <a:srgbClr val="A62EBC"/>
                </a:solidFill>
                <a:latin typeface="Verdana" panose="020B0604030504040204" pitchFamily="34" charset="0"/>
                <a:ea typeface="Verdana" panose="020B0604030504040204" pitchFamily="34" charset="0"/>
                <a:cs typeface="Verdana" panose="020B0604030504040204" pitchFamily="34" charset="0"/>
              </a:rPr>
              <a:t>BoekenPret</a:t>
            </a:r>
            <a:endParaRPr lang="nl-NL" altLang="nl-NL" sz="1500" i="1">
              <a:solidFill>
                <a:srgbClr val="A62EBC"/>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defRPr/>
            </a:pPr>
            <a:r>
              <a:rPr lang="nl-NL" altLang="nl-NL" sz="1500" i="1">
                <a:solidFill>
                  <a:srgbClr val="A62EBC"/>
                </a:solidFill>
                <a:latin typeface="Verdana" panose="020B0604030504040204" pitchFamily="34" charset="0"/>
                <a:ea typeface="Verdana" panose="020B0604030504040204" pitchFamily="34" charset="0"/>
                <a:cs typeface="Verdana" panose="020B0604030504040204" pitchFamily="34" charset="0"/>
              </a:rPr>
              <a:t>Het </a:t>
            </a:r>
            <a:r>
              <a:rPr lang="nl-NL" altLang="nl-NL" sz="1500" i="1" dirty="0">
                <a:solidFill>
                  <a:srgbClr val="A62EBC"/>
                </a:solidFill>
                <a:latin typeface="Verdana" panose="020B0604030504040204" pitchFamily="34" charset="0"/>
                <a:ea typeface="Verdana" panose="020B0604030504040204" pitchFamily="34" charset="0"/>
                <a:cs typeface="Verdana" panose="020B0604030504040204" pitchFamily="34" charset="0"/>
              </a:rPr>
              <a:t>rekenmodel BoekStart in de kinderopvang </a:t>
            </a:r>
          </a:p>
          <a:p>
            <a:pPr>
              <a:lnSpc>
                <a:spcPct val="150000"/>
              </a:lnSpc>
              <a:defRPr/>
            </a:pPr>
            <a:r>
              <a:rPr lang="nl-NL" altLang="nl-NL" sz="1500" i="1" dirty="0" err="1">
                <a:solidFill>
                  <a:srgbClr val="A62EBC"/>
                </a:solidFill>
                <a:latin typeface="Verdana" panose="020B0604030504040204" pitchFamily="34" charset="0"/>
                <a:ea typeface="Verdana" panose="020B0604030504040204" pitchFamily="34" charset="0"/>
                <a:cs typeface="Verdana" panose="020B0604030504040204" pitchFamily="34" charset="0"/>
              </a:rPr>
              <a:t>BoekStartcoach</a:t>
            </a:r>
            <a:endParaRPr lang="nl-NL" altLang="nl-NL" sz="1500" i="1" dirty="0">
              <a:solidFill>
                <a:srgbClr val="A62EBC"/>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defRPr/>
            </a:pPr>
            <a:r>
              <a:rPr lang="nl-NL" altLang="nl-NL" sz="1500" i="1" dirty="0">
                <a:solidFill>
                  <a:srgbClr val="A62EBC"/>
                </a:solidFill>
                <a:latin typeface="Verdana" panose="020B0604030504040204" pitchFamily="34" charset="0"/>
                <a:ea typeface="Verdana" panose="020B0604030504040204" pitchFamily="34" charset="0"/>
                <a:cs typeface="Verdana" panose="020B0604030504040204" pitchFamily="34" charset="0"/>
              </a:rPr>
              <a:t>VoorleesExpress</a:t>
            </a:r>
          </a:p>
          <a:p>
            <a:pPr>
              <a:lnSpc>
                <a:spcPct val="150000"/>
              </a:lnSpc>
              <a:defRPr/>
            </a:pPr>
            <a:r>
              <a:rPr lang="nl-NL" altLang="nl-NL" sz="1500" i="1" dirty="0">
                <a:solidFill>
                  <a:srgbClr val="A62EBC"/>
                </a:solidFill>
                <a:latin typeface="Verdana" panose="020B0604030504040204" pitchFamily="34" charset="0"/>
                <a:ea typeface="Verdana" panose="020B0604030504040204" pitchFamily="34" charset="0"/>
                <a:cs typeface="Verdana" panose="020B0604030504040204" pitchFamily="34" charset="0"/>
              </a:rPr>
              <a:t>de Bibliotheek op School</a:t>
            </a:r>
          </a:p>
          <a:p>
            <a:pPr>
              <a:lnSpc>
                <a:spcPct val="150000"/>
              </a:lnSpc>
              <a:defRPr/>
            </a:pPr>
            <a:r>
              <a:rPr lang="nl-NL" altLang="nl-NL" sz="1500" i="1" dirty="0">
                <a:solidFill>
                  <a:srgbClr val="A62EBC"/>
                </a:solidFill>
                <a:latin typeface="Verdana" panose="020B0604030504040204" pitchFamily="34" charset="0"/>
                <a:ea typeface="Verdana" panose="020B0604030504040204" pitchFamily="34" charset="0"/>
                <a:cs typeface="Verdana" panose="020B0604030504040204" pitchFamily="34" charset="0"/>
              </a:rPr>
              <a:t>Lokale feiten en cijfers </a:t>
            </a:r>
          </a:p>
          <a:p>
            <a:pPr marL="0" lvl="0" indent="0">
              <a:lnSpc>
                <a:spcPct val="150000"/>
              </a:lnSpc>
              <a:buNone/>
              <a:defRPr/>
            </a:pPr>
            <a:endParaRPr lang="nl-NL" altLang="nl-NL" sz="1800" dirty="0">
              <a:latin typeface="Futura Bk" pitchFamily="34" charset="0"/>
              <a:ea typeface="ＭＳ Ｐゴシック" pitchFamily="34" charset="-128"/>
            </a:endParaRPr>
          </a:p>
          <a:p>
            <a:pPr marL="0" indent="0" eaLnBrk="1" hangingPunct="1">
              <a:lnSpc>
                <a:spcPct val="150000"/>
              </a:lnSpc>
              <a:buNone/>
            </a:pPr>
            <a:endParaRPr lang="nl-NL" altLang="nl-NL" sz="18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lnSpc>
                <a:spcPct val="150000"/>
              </a:lnSpc>
              <a:buFont typeface="Wingdings" pitchFamily="2" charset="2"/>
              <a:buChar char="Ø"/>
              <a:defRPr/>
            </a:pPr>
            <a:endParaRPr lang="nl-NL" altLang="nl-NL" sz="1800" i="1" dirty="0">
              <a:latin typeface="Verdana" panose="020B0604030504040204" pitchFamily="34" charset="0"/>
              <a:ea typeface="Verdana" panose="020B0604030504040204" pitchFamily="34" charset="0"/>
              <a:cs typeface="Verdana" panose="020B0604030504040204" pitchFamily="34" charset="0"/>
            </a:endParaRPr>
          </a:p>
          <a:p>
            <a:pPr marL="457200" lvl="1" indent="0" eaLnBrk="1" hangingPunct="1">
              <a:lnSpc>
                <a:spcPct val="150000"/>
              </a:lnSpc>
              <a:buFont typeface="Arial" pitchFamily="34" charset="0"/>
              <a:buNone/>
            </a:pPr>
            <a:endParaRPr lang="nl-NL" altLang="nl-NL" sz="2400" dirty="0">
              <a:latin typeface="Futura Bk" pitchFamily="34" charset="0"/>
              <a:ea typeface="ＭＳ Ｐゴシック" pitchFamily="34" charset="-128"/>
            </a:endParaRPr>
          </a:p>
        </p:txBody>
      </p:sp>
    </p:spTree>
    <p:extLst>
      <p:ext uri="{BB962C8B-B14F-4D97-AF65-F5344CB8AC3E}">
        <p14:creationId xmlns:p14="http://schemas.microsoft.com/office/powerpoint/2010/main" val="3842932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198" name="Picture 6" descr="H:\Documenten\BoekStart SPN team - detachering\BoekStart PowerPoint\Afbeeldin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1413135"/>
            <a:ext cx="4032448" cy="3023977"/>
          </a:xfrm>
          <a:prstGeom prst="rect">
            <a:avLst/>
          </a:prstGeom>
          <a:noFill/>
          <a:ln w="85725" cap="rnd">
            <a:noFill/>
          </a:ln>
          <a:extLst>
            <a:ext uri="{909E8E84-426E-40DD-AFC4-6F175D3DCCD1}">
              <a14:hiddenFill xmlns:a14="http://schemas.microsoft.com/office/drawing/2010/main">
                <a:solidFill>
                  <a:srgbClr val="FFFFFF"/>
                </a:solidFill>
              </a14:hiddenFill>
            </a:ext>
          </a:extLst>
        </p:spPr>
      </p:pic>
      <p:pic>
        <p:nvPicPr>
          <p:cNvPr id="14" name="Picture 4" descr="H:\Documenten\BoekStart SPN team - detachering\BoekStart PowerPoint\bibliotheekplectrum.f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674" y="476672"/>
            <a:ext cx="1345110" cy="129337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Afbeelding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1331640" y="692696"/>
            <a:ext cx="7773988" cy="720031"/>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BoekStart in de kinderopvang</a:t>
            </a:r>
          </a:p>
        </p:txBody>
      </p:sp>
    </p:spTree>
    <p:extLst>
      <p:ext uri="{BB962C8B-B14F-4D97-AF65-F5344CB8AC3E}">
        <p14:creationId xmlns:p14="http://schemas.microsoft.com/office/powerpoint/2010/main" val="220995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435"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ndertitel 2"/>
          <p:cNvSpPr>
            <a:spLocks noGrp="1"/>
          </p:cNvSpPr>
          <p:nvPr>
            <p:ph idx="1"/>
          </p:nvPr>
        </p:nvSpPr>
        <p:spPr>
          <a:xfrm>
            <a:off x="225964" y="1136328"/>
            <a:ext cx="4824536" cy="4731072"/>
          </a:xfrm>
        </p:spPr>
        <p:txBody>
          <a:bodyPr/>
          <a:lstStyle/>
          <a:p>
            <a:pPr marL="0" lvl="0" indent="0">
              <a:lnSpc>
                <a:spcPct val="150000"/>
              </a:lnSpc>
              <a:buNone/>
              <a:defRPr/>
            </a:pPr>
            <a:r>
              <a:rPr lang="nl-NL" altLang="nl-NL" sz="23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600" dirty="0">
                <a:latin typeface="Verdana" panose="020B0604030504040204" pitchFamily="34" charset="0"/>
                <a:ea typeface="Verdana" panose="020B0604030504040204" pitchFamily="34" charset="0"/>
                <a:cs typeface="Verdana" panose="020B0604030504040204" pitchFamily="34" charset="0"/>
              </a:rPr>
              <a:t>Uitbreiding van BoekStart voor baby’s sinds 2011</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6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600" dirty="0">
                <a:latin typeface="Verdana" panose="020B0604030504040204" pitchFamily="34" charset="0"/>
                <a:ea typeface="Verdana" panose="020B0604030504040204" pitchFamily="34" charset="0"/>
                <a:cs typeface="Verdana" panose="020B0604030504040204" pitchFamily="34" charset="0"/>
              </a:rPr>
              <a:t>Gericht op kinderen van 0-4 jaar in de kinderopvang</a:t>
            </a:r>
          </a:p>
          <a:p>
            <a:pPr marL="0" indent="0" eaLnBrk="1" hangingPunct="1">
              <a:lnSpc>
                <a:spcPct val="150000"/>
              </a:lnSpc>
              <a:buNone/>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6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600" dirty="0">
                <a:latin typeface="Verdana" panose="020B0604030504040204" pitchFamily="34" charset="0"/>
                <a:ea typeface="Verdana" panose="020B0604030504040204" pitchFamily="34" charset="0"/>
                <a:cs typeface="Verdana" panose="020B0604030504040204" pitchFamily="34" charset="0"/>
              </a:rPr>
              <a:t>Doel: kinderen, ouders en pedagogisch medewerkers met boeken en lezen in contact brengen door ze te binden aan de Bibliotheek </a:t>
            </a:r>
          </a:p>
          <a:p>
            <a:pPr marL="0" indent="0" eaLnBrk="1" hangingPunct="1">
              <a:lnSpc>
                <a:spcPct val="150000"/>
              </a:lnSpc>
              <a:buNone/>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600" dirty="0">
                <a:latin typeface="Verdana" panose="020B0604030504040204" pitchFamily="34" charset="0"/>
                <a:ea typeface="Verdana" panose="020B0604030504040204" pitchFamily="34" charset="0"/>
                <a:cs typeface="Verdana" panose="020B0604030504040204" pitchFamily="34" charset="0"/>
              </a:rPr>
              <a:t>Belangrijk bij preventie laaggeletterdheid</a:t>
            </a:r>
          </a:p>
          <a:p>
            <a:pPr marL="0" indent="0" eaLnBrk="1" hangingPunct="1">
              <a:lnSpc>
                <a:spcPct val="150000"/>
              </a:lnSpc>
              <a:buNone/>
            </a:pPr>
            <a:endParaRPr lang="nl-NL" altLang="nl-NL" sz="16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lnSpc>
                <a:spcPct val="150000"/>
              </a:lnSpc>
              <a:buNone/>
            </a:pPr>
            <a:r>
              <a:rPr lang="nl-NL" altLang="nl-NL" sz="1600" dirty="0">
                <a:latin typeface="Verdana" panose="020B0604030504040204" pitchFamily="34" charset="0"/>
                <a:ea typeface="Verdana" panose="020B0604030504040204" pitchFamily="34" charset="0"/>
                <a:cs typeface="Verdana" panose="020B0604030504040204" pitchFamily="34" charset="0"/>
              </a:rPr>
              <a:t> </a:t>
            </a:r>
          </a:p>
        </p:txBody>
      </p:sp>
      <p:pic>
        <p:nvPicPr>
          <p:cNvPr id="12" name="Picture 4" descr="H:\Documenten\BoekStart SPN team - detachering\BoekStart PowerPoint\bibliotheekplectrum.f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562" y="376968"/>
            <a:ext cx="553022" cy="53175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95536" y="260648"/>
            <a:ext cx="7773988" cy="720031"/>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BoekStart in de kinderopvang</a:t>
            </a:r>
          </a:p>
        </p:txBody>
      </p:sp>
      <p:pic>
        <p:nvPicPr>
          <p:cNvPr id="10242" name="Picture 2" descr="H:\Documenten\BoekStart SPN team - detachering\BoekStart PowerPoint\factsBSKOV.jp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052396" y="980728"/>
            <a:ext cx="2718093" cy="4878611"/>
          </a:xfrm>
          <a:prstGeom prst="rect">
            <a:avLst/>
          </a:prstGeom>
          <a:noFill/>
          <a:ln w="63500" cap="rnd">
            <a:solidFill>
              <a:srgbClr val="F5E4F8"/>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435"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ndertitel 2"/>
          <p:cNvSpPr>
            <a:spLocks noGrp="1"/>
          </p:cNvSpPr>
          <p:nvPr>
            <p:ph idx="1"/>
          </p:nvPr>
        </p:nvSpPr>
        <p:spPr>
          <a:xfrm>
            <a:off x="281201" y="1328861"/>
            <a:ext cx="8686800" cy="4525963"/>
          </a:xfrm>
        </p:spPr>
        <p:txBody>
          <a:bodyPr/>
          <a:lstStyle/>
          <a:p>
            <a:pPr marL="0" lvl="0" indent="0">
              <a:lnSpc>
                <a:spcPct val="150000"/>
              </a:lnSpc>
              <a:buNone/>
              <a:defRPr/>
            </a:pPr>
            <a:r>
              <a:rPr lang="nl-NL" altLang="nl-NL" sz="23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800" dirty="0">
                <a:latin typeface="Verdana" panose="020B0604030504040204" pitchFamily="34" charset="0"/>
                <a:ea typeface="Verdana" panose="020B0604030504040204" pitchFamily="34" charset="0"/>
                <a:cs typeface="Verdana" panose="020B0604030504040204" pitchFamily="34" charset="0"/>
              </a:rPr>
              <a:t>Meer expertise in huis</a:t>
            </a:r>
          </a:p>
          <a:p>
            <a:pPr mar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6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latin typeface="Verdana" panose="020B0604030504040204" pitchFamily="34" charset="0"/>
                <a:ea typeface="Verdana" panose="020B0604030504040204" pitchFamily="34" charset="0"/>
                <a:cs typeface="Verdana" panose="020B0604030504040204" pitchFamily="34" charset="0"/>
              </a:rPr>
              <a:t>Goed voorleesklimaat hoort bij de pedagogische eisen van de  </a:t>
            </a:r>
          </a:p>
          <a:p>
            <a:pPr marL="0" indent="0">
              <a:lnSpc>
                <a:spcPct val="150000"/>
              </a:lnSpc>
              <a:buNone/>
              <a:defRPr/>
            </a:pPr>
            <a:r>
              <a:rPr lang="nl-NL" altLang="nl-NL" sz="1800" dirty="0">
                <a:latin typeface="Verdana" panose="020B0604030504040204" pitchFamily="34" charset="0"/>
                <a:ea typeface="Verdana" panose="020B0604030504040204" pitchFamily="34" charset="0"/>
                <a:cs typeface="Verdana" panose="020B0604030504040204" pitchFamily="34" charset="0"/>
              </a:rPr>
              <a:t>   kinderopvang</a:t>
            </a:r>
            <a:endParaRPr lang="nl-NL" altLang="nl-NL" sz="1600" b="1" dirty="0">
              <a:solidFill>
                <a:srgbClr val="5BD4FF"/>
              </a:solidFill>
              <a:latin typeface="Bauhaus 93" panose="04030905020B02020C02" pitchFamily="82" charset="0"/>
              <a:ea typeface="Adobe Gothic Std B" pitchFamily="34" charset="-128"/>
              <a:cs typeface="Verdana" panose="020B0604030504040204" pitchFamily="34" charset="0"/>
            </a:endParaRP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800" dirty="0">
                <a:latin typeface="Verdana" panose="020B0604030504040204" pitchFamily="34" charset="0"/>
                <a:ea typeface="Verdana" panose="020B0604030504040204" pitchFamily="34" charset="0"/>
                <a:cs typeface="Verdana" panose="020B0604030504040204" pitchFamily="34" charset="0"/>
              </a:rPr>
              <a:t>Profilering</a:t>
            </a:r>
          </a:p>
          <a:p>
            <a:pPr mar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latin typeface="Verdana" panose="020B0604030504040204" pitchFamily="34" charset="0"/>
                <a:ea typeface="Verdana" panose="020B0604030504040204" pitchFamily="34" charset="0"/>
                <a:cs typeface="Verdana" panose="020B0604030504040204" pitchFamily="34" charset="0"/>
              </a:rPr>
              <a:t>Aanboren nieuwe middelen</a:t>
            </a:r>
          </a:p>
          <a:p>
            <a:pPr marL="0" lvl="0" indent="0">
              <a:lnSpc>
                <a:spcPct val="150000"/>
              </a:lnSpc>
              <a:buNone/>
              <a:defRPr/>
            </a:pPr>
            <a:endParaRPr lang="nl-NL" altLang="nl-NL" sz="1800" dirty="0">
              <a:latin typeface="Futura Bk" pitchFamily="34" charset="0"/>
              <a:ea typeface="ＭＳ Ｐゴシック" pitchFamily="34" charset="-128"/>
            </a:endParaRPr>
          </a:p>
          <a:p>
            <a:pPr marL="0" lvl="0" indent="0">
              <a:lnSpc>
                <a:spcPct val="150000"/>
              </a:lnSpc>
              <a:buNone/>
              <a:defRPr/>
            </a:pPr>
            <a:endParaRPr lang="nl-NL" altLang="nl-NL" sz="1800" i="1" dirty="0">
              <a:latin typeface="Verdana" panose="020B0604030504040204" pitchFamily="34" charset="0"/>
              <a:ea typeface="Verdana" panose="020B0604030504040204" pitchFamily="34" charset="0"/>
              <a:cs typeface="Verdana" panose="020B0604030504040204" pitchFamily="34" charset="0"/>
            </a:endParaRPr>
          </a:p>
          <a:p>
            <a:pPr marL="457200" lvl="1" indent="0" eaLnBrk="1" hangingPunct="1">
              <a:lnSpc>
                <a:spcPct val="150000"/>
              </a:lnSpc>
              <a:buFont typeface="Arial" pitchFamily="34" charset="0"/>
              <a:buNone/>
            </a:pPr>
            <a:endParaRPr lang="nl-NL" altLang="nl-NL" sz="2400" dirty="0">
              <a:latin typeface="Futura Bk" pitchFamily="34" charset="0"/>
              <a:ea typeface="ＭＳ Ｐゴシック" pitchFamily="34" charset="-128"/>
            </a:endParaRPr>
          </a:p>
        </p:txBody>
      </p:sp>
      <p:pic>
        <p:nvPicPr>
          <p:cNvPr id="12" name="Picture 4" descr="H:\Documenten\BoekStart SPN team - detachering\BoekStart PowerPoint\bibliotheekplectrum.f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562" y="548680"/>
            <a:ext cx="553022" cy="53175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95536" y="454540"/>
            <a:ext cx="7773988" cy="720031"/>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Opbrengsten kinderopvang</a:t>
            </a:r>
          </a:p>
        </p:txBody>
      </p:sp>
    </p:spTree>
    <p:extLst>
      <p:ext uri="{BB962C8B-B14F-4D97-AF65-F5344CB8AC3E}">
        <p14:creationId xmlns:p14="http://schemas.microsoft.com/office/powerpoint/2010/main" val="4147332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435"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ndertitel 2"/>
          <p:cNvSpPr>
            <a:spLocks noGrp="1"/>
          </p:cNvSpPr>
          <p:nvPr>
            <p:ph idx="1"/>
          </p:nvPr>
        </p:nvSpPr>
        <p:spPr>
          <a:xfrm>
            <a:off x="281201" y="1328861"/>
            <a:ext cx="8686800" cy="4525963"/>
          </a:xfrm>
        </p:spPr>
        <p:txBody>
          <a:bodyPr/>
          <a:lstStyle/>
          <a:p>
            <a:pPr marL="0" lvl="0" indent="0">
              <a:lnSpc>
                <a:spcPct val="150000"/>
              </a:lnSpc>
              <a:buNone/>
              <a:defRPr/>
            </a:pPr>
            <a:r>
              <a:rPr lang="nl-NL" altLang="nl-NL" sz="23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800" dirty="0">
                <a:latin typeface="Verdana" panose="020B0604030504040204" pitchFamily="34" charset="0"/>
                <a:ea typeface="Verdana" panose="020B0604030504040204" pitchFamily="34" charset="0"/>
                <a:cs typeface="Verdana" panose="020B0604030504040204" pitchFamily="34" charset="0"/>
              </a:rPr>
              <a:t>Meer Bibliotheekleden</a:t>
            </a:r>
          </a:p>
          <a:p>
            <a:pPr mar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6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latin typeface="Verdana" panose="020B0604030504040204" pitchFamily="34" charset="0"/>
                <a:ea typeface="Verdana" panose="020B0604030504040204" pitchFamily="34" charset="0"/>
                <a:cs typeface="Verdana" panose="020B0604030504040204" pitchFamily="34" charset="0"/>
              </a:rPr>
              <a:t>Meer expertise in huis</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800" dirty="0">
                <a:latin typeface="Verdana" panose="020B0604030504040204" pitchFamily="34" charset="0"/>
                <a:ea typeface="Verdana" panose="020B0604030504040204" pitchFamily="34" charset="0"/>
                <a:cs typeface="Verdana" panose="020B0604030504040204" pitchFamily="34" charset="0"/>
              </a:rPr>
              <a:t>Verhoging afname diensten</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latin typeface="Verdana" panose="020B0604030504040204" pitchFamily="34" charset="0"/>
                <a:ea typeface="Verdana" panose="020B0604030504040204" pitchFamily="34" charset="0"/>
                <a:cs typeface="Verdana" panose="020B0604030504040204" pitchFamily="34" charset="0"/>
              </a:rPr>
              <a:t>Zichtbaarheid </a:t>
            </a:r>
          </a:p>
          <a:p>
            <a:pPr mar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latin typeface="Verdana" panose="020B0604030504040204" pitchFamily="34" charset="0"/>
                <a:ea typeface="Verdana" panose="020B0604030504040204" pitchFamily="34" charset="0"/>
                <a:cs typeface="Verdana" panose="020B0604030504040204" pitchFamily="34" charset="0"/>
              </a:rPr>
              <a:t>Aanboren nieuwe middelen</a:t>
            </a:r>
          </a:p>
          <a:p>
            <a:pPr marL="0" lvl="0" indent="0">
              <a:lnSpc>
                <a:spcPct val="150000"/>
              </a:lnSpc>
              <a:buNone/>
              <a:defRPr/>
            </a:pPr>
            <a:endParaRPr lang="nl-NL" altLang="nl-NL" sz="1800" dirty="0">
              <a:latin typeface="Futura Bk" pitchFamily="34" charset="0"/>
              <a:ea typeface="ＭＳ Ｐゴシック" pitchFamily="34" charset="-128"/>
            </a:endParaRPr>
          </a:p>
          <a:p>
            <a:pPr marL="0" indent="0" eaLnBrk="1" hangingPunct="1">
              <a:lnSpc>
                <a:spcPct val="150000"/>
              </a:lnSpc>
              <a:buNone/>
            </a:pPr>
            <a:endParaRPr lang="nl-NL" altLang="nl-NL" sz="18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lnSpc>
                <a:spcPct val="150000"/>
              </a:lnSpc>
              <a:buFont typeface="Wingdings" pitchFamily="2" charset="2"/>
              <a:buChar char="Ø"/>
              <a:defRPr/>
            </a:pPr>
            <a:endParaRPr lang="nl-NL" altLang="nl-NL" sz="1800" i="1" dirty="0">
              <a:latin typeface="Verdana" panose="020B0604030504040204" pitchFamily="34" charset="0"/>
              <a:ea typeface="Verdana" panose="020B0604030504040204" pitchFamily="34" charset="0"/>
              <a:cs typeface="Verdana" panose="020B0604030504040204" pitchFamily="34" charset="0"/>
            </a:endParaRPr>
          </a:p>
          <a:p>
            <a:pPr marL="457200" lvl="1" indent="0" eaLnBrk="1" hangingPunct="1">
              <a:lnSpc>
                <a:spcPct val="150000"/>
              </a:lnSpc>
              <a:buFont typeface="Arial" pitchFamily="34" charset="0"/>
              <a:buNone/>
            </a:pPr>
            <a:endParaRPr lang="nl-NL" altLang="nl-NL" sz="2400" dirty="0">
              <a:latin typeface="Futura Bk" pitchFamily="34" charset="0"/>
              <a:ea typeface="ＭＳ Ｐゴシック" pitchFamily="34" charset="-128"/>
            </a:endParaRPr>
          </a:p>
        </p:txBody>
      </p:sp>
      <p:pic>
        <p:nvPicPr>
          <p:cNvPr id="12" name="Picture 4" descr="H:\Documenten\BoekStart SPN team - detachering\BoekStart PowerPoint\bibliotheekplectrum.f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562" y="548680"/>
            <a:ext cx="553022" cy="53175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95536" y="454540"/>
            <a:ext cx="7773988" cy="720031"/>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Opbrengsten Bibliotheek</a:t>
            </a:r>
          </a:p>
        </p:txBody>
      </p:sp>
    </p:spTree>
    <p:extLst>
      <p:ext uri="{BB962C8B-B14F-4D97-AF65-F5344CB8AC3E}">
        <p14:creationId xmlns:p14="http://schemas.microsoft.com/office/powerpoint/2010/main" val="4155644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435"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ndertitel 2"/>
          <p:cNvSpPr>
            <a:spLocks noGrp="1"/>
          </p:cNvSpPr>
          <p:nvPr>
            <p:ph idx="1"/>
          </p:nvPr>
        </p:nvSpPr>
        <p:spPr>
          <a:xfrm>
            <a:off x="281201" y="1328861"/>
            <a:ext cx="8686800" cy="4525963"/>
          </a:xfrm>
        </p:spPr>
        <p:txBody>
          <a:bodyPr/>
          <a:lstStyle/>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800" dirty="0">
                <a:latin typeface="Verdana" panose="020B0604030504040204" pitchFamily="34" charset="0"/>
                <a:ea typeface="Verdana" panose="020B0604030504040204" pitchFamily="34" charset="0"/>
                <a:cs typeface="Verdana" panose="020B0604030504040204" pitchFamily="34" charset="0"/>
              </a:rPr>
              <a:t>Aantrekkelijke leesplek in de kinderopvang</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800" dirty="0">
                <a:latin typeface="Verdana" panose="020B0604030504040204" pitchFamily="34" charset="0"/>
                <a:ea typeface="Verdana" panose="020B0604030504040204" pitchFamily="34" charset="0"/>
                <a:cs typeface="Verdana" panose="020B0604030504040204" pitchFamily="34" charset="0"/>
              </a:rPr>
              <a:t>Opbouw startcollectie geschikte boekjes</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latin typeface="Verdana" panose="020B0604030504040204" pitchFamily="34" charset="0"/>
                <a:ea typeface="Verdana" panose="020B0604030504040204" pitchFamily="34" charset="0"/>
                <a:cs typeface="Verdana" panose="020B0604030504040204" pitchFamily="34" charset="0"/>
              </a:rPr>
              <a:t>Deskundigheidsbevordering pedagogisch medewerkers</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latin typeface="Verdana" panose="020B0604030504040204" pitchFamily="34" charset="0"/>
                <a:ea typeface="Verdana" panose="020B0604030504040204" pitchFamily="34" charset="0"/>
                <a:cs typeface="Verdana" panose="020B0604030504040204" pitchFamily="34" charset="0"/>
              </a:rPr>
              <a:t>Betrekken van ouders</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latin typeface="Verdana" panose="020B0604030504040204" pitchFamily="34" charset="0"/>
                <a:ea typeface="Verdana" panose="020B0604030504040204" pitchFamily="34" charset="0"/>
                <a:cs typeface="Verdana" panose="020B0604030504040204" pitchFamily="34" charset="0"/>
              </a:rPr>
              <a:t>Voorleesplan zodat voorlezen een vaste plek krijgt</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latin typeface="Verdana" panose="020B0604030504040204" pitchFamily="34" charset="0"/>
                <a:ea typeface="Verdana" panose="020B0604030504040204" pitchFamily="34" charset="0"/>
                <a:cs typeface="Verdana" panose="020B0604030504040204" pitchFamily="34" charset="0"/>
              </a:rPr>
              <a:t>Samenwerking met partners in leesbevorderingsnetwerk</a:t>
            </a:r>
          </a:p>
          <a:p>
            <a:pPr marL="0" lvl="0" indent="0">
              <a:lnSpc>
                <a:spcPct val="150000"/>
              </a:lnSpc>
              <a:buNone/>
              <a:defRPr/>
            </a:pPr>
            <a:endParaRPr lang="nl-NL" altLang="nl-NL" sz="1800" dirty="0">
              <a:latin typeface="Futura Bk" pitchFamily="34" charset="0"/>
              <a:ea typeface="ＭＳ Ｐゴシック" pitchFamily="34" charset="-128"/>
            </a:endParaRPr>
          </a:p>
          <a:p>
            <a:pPr marL="0" indent="0" eaLnBrk="1" hangingPunct="1">
              <a:lnSpc>
                <a:spcPct val="150000"/>
              </a:lnSpc>
              <a:buNone/>
            </a:pPr>
            <a:endParaRPr lang="nl-NL" altLang="nl-NL" sz="18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lnSpc>
                <a:spcPct val="150000"/>
              </a:lnSpc>
              <a:buFont typeface="Wingdings" pitchFamily="2" charset="2"/>
              <a:buChar char="Ø"/>
              <a:defRPr/>
            </a:pPr>
            <a:endParaRPr lang="nl-NL" altLang="nl-NL" sz="1800" i="1" dirty="0">
              <a:latin typeface="Verdana" panose="020B0604030504040204" pitchFamily="34" charset="0"/>
              <a:ea typeface="Verdana" panose="020B0604030504040204" pitchFamily="34" charset="0"/>
              <a:cs typeface="Verdana" panose="020B0604030504040204" pitchFamily="34" charset="0"/>
            </a:endParaRPr>
          </a:p>
          <a:p>
            <a:pPr marL="457200" lvl="1" indent="0" eaLnBrk="1" hangingPunct="1">
              <a:lnSpc>
                <a:spcPct val="150000"/>
              </a:lnSpc>
              <a:buFont typeface="Arial" pitchFamily="34" charset="0"/>
              <a:buNone/>
            </a:pPr>
            <a:endParaRPr lang="nl-NL" altLang="nl-NL" sz="2400" dirty="0">
              <a:latin typeface="Futura Bk" pitchFamily="34" charset="0"/>
              <a:ea typeface="ＭＳ Ｐゴシック" pitchFamily="34" charset="-128"/>
            </a:endParaRPr>
          </a:p>
        </p:txBody>
      </p:sp>
      <p:pic>
        <p:nvPicPr>
          <p:cNvPr id="12" name="Picture 4" descr="H:\Documenten\BoekStart SPN team - detachering\BoekStart PowerPoint\bibliotheekplectrum.f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562" y="548680"/>
            <a:ext cx="553022" cy="53175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95536" y="454540"/>
            <a:ext cx="7773988" cy="720031"/>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Centrale elementen</a:t>
            </a:r>
          </a:p>
        </p:txBody>
      </p:sp>
    </p:spTree>
    <p:extLst>
      <p:ext uri="{BB962C8B-B14F-4D97-AF65-F5344CB8AC3E}">
        <p14:creationId xmlns:p14="http://schemas.microsoft.com/office/powerpoint/2010/main" val="2654898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435"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H:\Documenten\BoekStart SPN team - detachering\BoekStart PowerPoint\bibliotheekplectrum.f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562" y="548680"/>
            <a:ext cx="553022" cy="53175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95536" y="454540"/>
            <a:ext cx="7773988" cy="720031"/>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Quotes pedagogisch medewerkers</a:t>
            </a:r>
          </a:p>
        </p:txBody>
      </p:sp>
      <p:sp>
        <p:nvSpPr>
          <p:cNvPr id="3" name="Toelichting met afgeronde rechthoek 2"/>
          <p:cNvSpPr/>
          <p:nvPr/>
        </p:nvSpPr>
        <p:spPr>
          <a:xfrm>
            <a:off x="3779912" y="4077072"/>
            <a:ext cx="4513462" cy="1656184"/>
          </a:xfrm>
          <a:prstGeom prst="wedgeRoundRectCallout">
            <a:avLst/>
          </a:prstGeom>
          <a:solidFill>
            <a:srgbClr val="F5E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lnSpc>
                <a:spcPct val="120000"/>
              </a:lnSpc>
              <a:buFont typeface="Arial" pitchFamily="34" charset="0"/>
              <a:buNone/>
            </a:pPr>
            <a:r>
              <a:rPr lang="nl-NL" altLang="nl-NL" sz="1400" dirty="0">
                <a:solidFill>
                  <a:srgbClr val="7030A0"/>
                </a:solidFill>
                <a:latin typeface="Verdana" panose="020B0604030504040204" pitchFamily="34" charset="0"/>
                <a:ea typeface="Verdana" panose="020B0604030504040204" pitchFamily="34" charset="0"/>
                <a:cs typeface="Verdana" panose="020B0604030504040204" pitchFamily="34" charset="0"/>
              </a:rPr>
              <a:t>‘We hebben nu twee keer per jaar een inspiratiemiddag met de Bibliotheek en we vragen hun regelmatig welke boeken bij een bepaald thema passen. Vroeger leenden we af en toe een boek, meer niet. Nu vinden we samen het wiel uit.’</a:t>
            </a:r>
          </a:p>
        </p:txBody>
      </p:sp>
      <p:sp>
        <p:nvSpPr>
          <p:cNvPr id="10" name="Toelichting met afgeronde rechthoek 9"/>
          <p:cNvSpPr/>
          <p:nvPr/>
        </p:nvSpPr>
        <p:spPr>
          <a:xfrm>
            <a:off x="5424091" y="1844824"/>
            <a:ext cx="3456384" cy="1656184"/>
          </a:xfrm>
          <a:prstGeom prst="wedgeRoundRectCallout">
            <a:avLst/>
          </a:prstGeom>
          <a:solidFill>
            <a:srgbClr val="F5E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eaLnBrk="1" hangingPunct="1">
              <a:lnSpc>
                <a:spcPct val="120000"/>
              </a:lnSpc>
              <a:buFont typeface="Arial" pitchFamily="34" charset="0"/>
              <a:buNone/>
            </a:pPr>
            <a:r>
              <a:rPr lang="nl-NL" altLang="nl-NL" sz="1400" dirty="0">
                <a:solidFill>
                  <a:srgbClr val="7030A0"/>
                </a:solidFill>
                <a:latin typeface="Verdana" panose="020B0604030504040204" pitchFamily="34" charset="0"/>
                <a:ea typeface="Verdana" panose="020B0604030504040204" pitchFamily="34" charset="0"/>
                <a:cs typeface="Verdana" panose="020B0604030504040204" pitchFamily="34" charset="0"/>
              </a:rPr>
              <a:t>‘Het is leuk om boeken centraal te stellen en dat ook aan de ouders te kunnen laten zien. Daarmee inspireer je hen weer om er ook mee aan de slag te gaan.’</a:t>
            </a:r>
          </a:p>
        </p:txBody>
      </p:sp>
      <p:sp>
        <p:nvSpPr>
          <p:cNvPr id="11" name="Toelichting met afgeronde rechthoek 10"/>
          <p:cNvSpPr/>
          <p:nvPr/>
        </p:nvSpPr>
        <p:spPr>
          <a:xfrm flipH="1">
            <a:off x="321156" y="1412776"/>
            <a:ext cx="4754900" cy="1944216"/>
          </a:xfrm>
          <a:prstGeom prst="wedgeRoundRectCallout">
            <a:avLst/>
          </a:prstGeom>
          <a:solidFill>
            <a:srgbClr val="F5E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eaLnBrk="1" hangingPunct="1">
              <a:lnSpc>
                <a:spcPct val="120000"/>
              </a:lnSpc>
              <a:buFont typeface="Arial" pitchFamily="34" charset="0"/>
              <a:buNone/>
            </a:pPr>
            <a:r>
              <a:rPr lang="nl-NL" altLang="nl-NL" sz="1400" dirty="0">
                <a:solidFill>
                  <a:srgbClr val="7030A0"/>
                </a:solidFill>
                <a:latin typeface="Verdana" panose="020B0604030504040204" pitchFamily="34" charset="0"/>
                <a:ea typeface="Verdana" panose="020B0604030504040204" pitchFamily="34" charset="0"/>
                <a:cs typeface="Verdana" panose="020B0604030504040204" pitchFamily="34" charset="0"/>
              </a:rPr>
              <a:t>‘Ik las al voor in de groep, maar ik heb nu kritischer leren kijken. Welk boek lees ik voor aan welk kind? Ik let er nu beter op dat de tekst overeenkomt met de afbeelding, en dat het verhaaltje past bij de leeftijd van de peuter.</a:t>
            </a:r>
          </a:p>
          <a:p>
            <a:pPr marL="0" indent="0" eaLnBrk="1" hangingPunct="1">
              <a:lnSpc>
                <a:spcPct val="120000"/>
              </a:lnSpc>
              <a:buFont typeface="Arial" pitchFamily="34" charset="0"/>
              <a:buNone/>
            </a:pPr>
            <a:r>
              <a:rPr lang="nl-NL" altLang="nl-NL" sz="1400" dirty="0">
                <a:solidFill>
                  <a:srgbClr val="7030A0"/>
                </a:solidFill>
                <a:latin typeface="Verdana" panose="020B0604030504040204" pitchFamily="34" charset="0"/>
                <a:ea typeface="Verdana" panose="020B0604030504040204" pitchFamily="34" charset="0"/>
                <a:cs typeface="Verdana" panose="020B0604030504040204" pitchFamily="34" charset="0"/>
              </a:rPr>
              <a:t>Sowieso kijk ik nu meer door de ogen van de kinderen.’</a:t>
            </a:r>
          </a:p>
        </p:txBody>
      </p:sp>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3640966"/>
            <a:ext cx="2736304" cy="1834456"/>
          </a:xfrm>
          <a:prstGeom prst="rect">
            <a:avLst/>
          </a:prstGeom>
          <a:noFill/>
          <a:ln w="107950" cap="rnd">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369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9" name="Picture 5" descr="H:\Documenten\BoekStart SPN team - detachering\BoekStart PowerPoint\header.png"/>
          <p:cNvPicPr>
            <a:picLocks noChangeAspect="1" noChangeArrowheads="1"/>
          </p:cNvPicPr>
          <p:nvPr/>
        </p:nvPicPr>
        <p:blipFill rotWithShape="1">
          <a:blip r:embed="rId3">
            <a:extLst>
              <a:ext uri="{28A0092B-C50C-407E-A947-70E740481C1C}">
                <a14:useLocalDpi xmlns:a14="http://schemas.microsoft.com/office/drawing/2010/main" val="0"/>
              </a:ext>
            </a:extLst>
          </a:blip>
          <a:srcRect l="-2427" r="2427"/>
          <a:stretch/>
        </p:blipFill>
        <p:spPr bwMode="auto">
          <a:xfrm>
            <a:off x="323528" y="692696"/>
            <a:ext cx="2440062" cy="42484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2843808" y="692696"/>
            <a:ext cx="77739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b="1" kern="0" dirty="0">
                <a:solidFill>
                  <a:srgbClr val="A62EBC"/>
                </a:solidFill>
                <a:latin typeface="Verdana" pitchFamily="34" charset="0"/>
              </a:rPr>
              <a:t>Meer informatie:</a:t>
            </a:r>
          </a:p>
          <a:p>
            <a:endParaRPr lang="nl-NL" altLang="nl-NL" b="1" kern="0" dirty="0">
              <a:solidFill>
                <a:srgbClr val="A62EBC"/>
              </a:solidFill>
              <a:latin typeface="Verdana" pitchFamily="34" charset="0"/>
            </a:endParaRPr>
          </a:p>
        </p:txBody>
      </p:sp>
      <p:sp>
        <p:nvSpPr>
          <p:cNvPr id="2" name="Tekstvak 1"/>
          <p:cNvSpPr txBox="1"/>
          <p:nvPr/>
        </p:nvSpPr>
        <p:spPr>
          <a:xfrm>
            <a:off x="2843808" y="1340768"/>
            <a:ext cx="6192688" cy="1956626"/>
          </a:xfrm>
          <a:prstGeom prst="rect">
            <a:avLst/>
          </a:prstGeom>
          <a:noFill/>
        </p:spPr>
        <p:txBody>
          <a:bodyPr wrap="square" rtlCol="0">
            <a:spAutoFit/>
          </a:bodyPr>
          <a:lstStyle/>
          <a:p>
            <a:pPr lvl="0">
              <a:lnSpc>
                <a:spcPct val="150000"/>
              </a:lnSpc>
            </a:pPr>
            <a:r>
              <a:rPr lang="nl-NL" altLang="nl-NL" sz="2000" b="1" kern="0" dirty="0">
                <a:solidFill>
                  <a:schemeClr val="bg1"/>
                </a:solidFill>
                <a:latin typeface="Verdana" pitchFamily="34" charset="0"/>
              </a:rPr>
              <a:t>www.boekstart.nl </a:t>
            </a:r>
            <a:r>
              <a:rPr lang="nl-NL" altLang="nl-NL" sz="2000" kern="0" dirty="0">
                <a:solidFill>
                  <a:srgbClr val="A62EBC"/>
                </a:solidFill>
                <a:latin typeface="Verdana" pitchFamily="34" charset="0"/>
              </a:rPr>
              <a:t>(voor ouders)</a:t>
            </a:r>
          </a:p>
          <a:p>
            <a:pPr lvl="0">
              <a:lnSpc>
                <a:spcPct val="150000"/>
              </a:lnSpc>
            </a:pPr>
            <a:r>
              <a:rPr lang="nl-NL" altLang="nl-NL" sz="2000" b="1" kern="0" dirty="0">
                <a:solidFill>
                  <a:schemeClr val="bg1"/>
                </a:solidFill>
                <a:latin typeface="Verdana" pitchFamily="34" charset="0"/>
              </a:rPr>
              <a:t>www.boekstartpro.nl </a:t>
            </a:r>
            <a:r>
              <a:rPr lang="nl-NL" altLang="nl-NL" sz="2000" kern="0" dirty="0">
                <a:solidFill>
                  <a:srgbClr val="A62EBC"/>
                </a:solidFill>
                <a:latin typeface="Verdana" pitchFamily="34" charset="0"/>
              </a:rPr>
              <a:t>(voor professionals)</a:t>
            </a:r>
          </a:p>
          <a:p>
            <a:pPr lvl="0">
              <a:lnSpc>
                <a:spcPct val="150000"/>
              </a:lnSpc>
            </a:pPr>
            <a:r>
              <a:rPr lang="nl-NL" altLang="nl-NL" sz="2000" b="1" kern="0" dirty="0">
                <a:solidFill>
                  <a:schemeClr val="bg1"/>
                </a:solidFill>
                <a:latin typeface="Verdana" pitchFamily="34" charset="0"/>
              </a:rPr>
              <a:t>www.leesmonitor.nu </a:t>
            </a:r>
            <a:r>
              <a:rPr lang="nl-NL" altLang="nl-NL" sz="2000" kern="0" dirty="0">
                <a:solidFill>
                  <a:srgbClr val="A62EBC"/>
                </a:solidFill>
                <a:latin typeface="Verdana" pitchFamily="34" charset="0"/>
              </a:rPr>
              <a:t>(onderzoek)</a:t>
            </a:r>
            <a:br>
              <a:rPr lang="nl-NL" altLang="nl-NL" b="1" kern="0" dirty="0">
                <a:solidFill>
                  <a:srgbClr val="A62EBC"/>
                </a:solidFill>
                <a:latin typeface="Verdana" pitchFamily="34" charset="0"/>
              </a:rPr>
            </a:br>
            <a:endParaRPr lang="nl-NL" altLang="nl-NL" b="1" kern="0" dirty="0">
              <a:solidFill>
                <a:srgbClr val="A62EBC"/>
              </a:solidFill>
              <a:latin typeface="Verdana" pitchFamily="34" charset="0"/>
            </a:endParaRPr>
          </a:p>
        </p:txBody>
      </p:sp>
    </p:spTree>
    <p:extLst>
      <p:ext uri="{BB962C8B-B14F-4D97-AF65-F5344CB8AC3E}">
        <p14:creationId xmlns:p14="http://schemas.microsoft.com/office/powerpoint/2010/main" val="2712116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31" name="Picture 7" descr="H:\Documenten\BoekStart SPN team - detachering\BoekStart PowerPoint\Boekstart_logo_diap_rgb.jpg"/>
          <p:cNvPicPr>
            <a:picLocks noChangeAspect="1" noChangeArrowheads="1"/>
          </p:cNvPicPr>
          <p:nvPr/>
        </p:nvPicPr>
        <p:blipFill rotWithShape="1">
          <a:blip r:embed="rId3">
            <a:extLst>
              <a:ext uri="{28A0092B-C50C-407E-A947-70E740481C1C}">
                <a14:useLocalDpi xmlns:a14="http://schemas.microsoft.com/office/drawing/2010/main" val="0"/>
              </a:ext>
            </a:extLst>
          </a:blip>
          <a:srcRect l="13248" t="33568" r="3917" b="11238"/>
          <a:stretch/>
        </p:blipFill>
        <p:spPr bwMode="auto">
          <a:xfrm>
            <a:off x="323528" y="404664"/>
            <a:ext cx="6120680" cy="30020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Documenten\BoekStart SPN team - detachering\BoekStart PowerPoint\PPT nieuw 2017\babyBoekSta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916832"/>
            <a:ext cx="3780420"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4" name="Picture 4" descr="H:\Documenten\BoekStart SPN team - detachering\BoekStart PowerPoint\bibliotheekplectrum.f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65000"/>
            <a:ext cx="553022" cy="53175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Afbeelding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ndertitel 2"/>
          <p:cNvSpPr>
            <a:spLocks noGrp="1"/>
          </p:cNvSpPr>
          <p:nvPr>
            <p:ph idx="1"/>
          </p:nvPr>
        </p:nvSpPr>
        <p:spPr>
          <a:xfrm>
            <a:off x="323528" y="1412776"/>
            <a:ext cx="8424936" cy="4525963"/>
          </a:xfrm>
        </p:spPr>
        <p:txBody>
          <a:bodyPr/>
          <a:lstStyle/>
          <a:p>
            <a:pPr marL="0" indent="0">
              <a:lnSpc>
                <a:spcPct val="150000"/>
              </a:lnSpc>
              <a:buNone/>
            </a:pPr>
            <a:r>
              <a:rPr lang="nl-NL" altLang="nl-NL" sz="2400" b="1" dirty="0">
                <a:solidFill>
                  <a:srgbClr val="37CBFF"/>
                </a:solidFill>
                <a:latin typeface="Bauhaus 93" panose="04030905020B02020C02" pitchFamily="82" charset="0"/>
                <a:ea typeface="Adobe Gothic Std B" pitchFamily="34" charset="-128"/>
                <a:cs typeface="Verdana" panose="020B0604030504040204" pitchFamily="34" charset="0"/>
              </a:rPr>
              <a:t>&gt;</a:t>
            </a:r>
            <a:r>
              <a:rPr lang="nl-NL" altLang="nl-NL" sz="1800" dirty="0">
                <a:solidFill>
                  <a:schemeClr val="tx1"/>
                </a:solidFill>
                <a:latin typeface="Verdana" panose="020B0604030504040204" pitchFamily="34" charset="0"/>
                <a:ea typeface="Verdana" panose="020B0604030504040204" pitchFamily="34" charset="0"/>
                <a:cs typeface="Verdana" panose="020B0604030504040204" pitchFamily="34" charset="0"/>
              </a:rPr>
              <a:t> Leesbevorderingsprogramma voor jonge kinderen (0-2)</a:t>
            </a:r>
          </a:p>
          <a:p>
            <a:pPr marL="0" indent="0" eaLnBrk="1" hangingPunct="1">
              <a:lnSpc>
                <a:spcPct val="150000"/>
              </a:lnSpc>
              <a:buNone/>
            </a:pPr>
            <a:r>
              <a:rPr lang="nl-NL" altLang="nl-NL" sz="2400" b="1" dirty="0">
                <a:solidFill>
                  <a:srgbClr val="37CBFF"/>
                </a:solidFill>
                <a:latin typeface="Bauhaus 93" panose="04030905020B02020C02" pitchFamily="82" charset="0"/>
                <a:ea typeface="Verdana" panose="020B0604030504040204" pitchFamily="34" charset="0"/>
                <a:cs typeface="Verdana" panose="020B0604030504040204" pitchFamily="34" charset="0"/>
              </a:rPr>
              <a:t>&gt;</a:t>
            </a:r>
            <a:r>
              <a:rPr lang="nl-NL" altLang="nl-NL" sz="1800" dirty="0">
                <a:solidFill>
                  <a:schemeClr val="tx1"/>
                </a:solidFill>
                <a:latin typeface="Verdana" panose="020B0604030504040204" pitchFamily="34" charset="0"/>
                <a:ea typeface="Verdana" panose="020B0604030504040204" pitchFamily="34" charset="0"/>
                <a:cs typeface="Verdana" panose="020B0604030504040204" pitchFamily="34" charset="0"/>
              </a:rPr>
              <a:t> Doel: ouders van baby’s met boeken en lezen in contact </a:t>
            </a:r>
            <a:endParaRPr lang="nl-NL" altLang="nl-NL" sz="1800" dirty="0">
              <a:latin typeface="Verdana" panose="020B0604030504040204" pitchFamily="34" charset="0"/>
              <a:ea typeface="Verdana" panose="020B0604030504040204" pitchFamily="34" charset="0"/>
              <a:cs typeface="Verdana" panose="020B0604030504040204" pitchFamily="34" charset="0"/>
            </a:endParaRPr>
          </a:p>
          <a:p>
            <a:pPr marL="0" indent="0" eaLnBrk="1" hangingPunct="1">
              <a:lnSpc>
                <a:spcPct val="150000"/>
              </a:lnSpc>
              <a:buNone/>
            </a:pPr>
            <a:r>
              <a:rPr lang="nl-NL" altLang="nl-NL" sz="1800" dirty="0">
                <a:solidFill>
                  <a:schemeClr val="tx1"/>
                </a:solidFill>
                <a:latin typeface="Verdana" panose="020B0604030504040204" pitchFamily="34" charset="0"/>
                <a:ea typeface="Verdana" panose="020B0604030504040204" pitchFamily="34" charset="0"/>
                <a:cs typeface="Verdana" panose="020B0604030504040204" pitchFamily="34" charset="0"/>
              </a:rPr>
              <a:t>   brengen door ze te binden aan de Bibliotheek</a:t>
            </a:r>
          </a:p>
          <a:p>
            <a:pPr marL="0" indent="0" eaLnBrk="1" hangingPunct="1">
              <a:lnSpc>
                <a:spcPct val="150000"/>
              </a:lnSpc>
              <a:buNone/>
            </a:pPr>
            <a:r>
              <a:rPr lang="nl-NL" altLang="nl-NL" sz="2400" b="1" dirty="0">
                <a:solidFill>
                  <a:srgbClr val="37CBFF"/>
                </a:solidFill>
                <a:latin typeface="Bauhaus 93" panose="04030905020B02020C02" pitchFamily="82" charset="0"/>
                <a:ea typeface="Verdana" panose="020B0604030504040204" pitchFamily="34" charset="0"/>
                <a:cs typeface="Verdana" panose="020B0604030504040204" pitchFamily="34" charset="0"/>
              </a:rPr>
              <a:t>&gt;</a:t>
            </a:r>
            <a:r>
              <a:rPr lang="nl-NL" altLang="nl-NL" sz="24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nl-NL" altLang="nl-NL" sz="1800" dirty="0">
                <a:solidFill>
                  <a:schemeClr val="tx1"/>
                </a:solidFill>
                <a:latin typeface="Verdana" panose="020B0604030504040204" pitchFamily="34" charset="0"/>
                <a:ea typeface="Verdana" panose="020B0604030504040204" pitchFamily="34" charset="0"/>
                <a:cs typeface="Verdana" panose="020B0604030504040204" pitchFamily="34" charset="0"/>
              </a:rPr>
              <a:t>BoekStart is de start van de doorgaande leeslijn</a:t>
            </a:r>
          </a:p>
          <a:p>
            <a:pPr marL="0" indent="0" eaLnBrk="1" hangingPunct="1">
              <a:lnSpc>
                <a:spcPct val="150000"/>
              </a:lnSpc>
              <a:buNone/>
            </a:pPr>
            <a:r>
              <a:rPr lang="nl-NL" altLang="nl-NL" sz="2400" b="1" dirty="0">
                <a:solidFill>
                  <a:srgbClr val="37CBFF"/>
                </a:solidFill>
                <a:latin typeface="Bauhaus 93" panose="04030905020B02020C02" pitchFamily="82" charset="0"/>
                <a:ea typeface="Verdana" panose="020B0604030504040204" pitchFamily="34" charset="0"/>
                <a:cs typeface="Verdana" panose="020B0604030504040204" pitchFamily="34" charset="0"/>
              </a:rPr>
              <a:t>&gt;</a:t>
            </a:r>
            <a:r>
              <a:rPr lang="nl-NL" altLang="nl-NL" sz="1800" b="1" dirty="0">
                <a:solidFill>
                  <a:srgbClr val="37CBFF"/>
                </a:solidFill>
                <a:latin typeface="Bauhaus 93" panose="04030905020B02020C02" pitchFamily="82" charset="0"/>
                <a:ea typeface="Verdana" panose="020B0604030504040204" pitchFamily="34" charset="0"/>
                <a:cs typeface="Verdana" panose="020B0604030504040204" pitchFamily="34" charset="0"/>
              </a:rPr>
              <a:t>  </a:t>
            </a:r>
            <a:r>
              <a:rPr lang="nl-NL" altLang="nl-NL" sz="1800" dirty="0">
                <a:latin typeface="Verdana" panose="020B0604030504040204" pitchFamily="34" charset="0"/>
                <a:ea typeface="Verdana" panose="020B0604030504040204" pitchFamily="34" charset="0"/>
                <a:cs typeface="Verdana" panose="020B0604030504040204" pitchFamily="34" charset="0"/>
              </a:rPr>
              <a:t>Belangrijk bij preventie laaggeletterdheid</a:t>
            </a:r>
          </a:p>
        </p:txBody>
      </p:sp>
      <p:sp>
        <p:nvSpPr>
          <p:cNvPr id="10" name="Rectangle 2"/>
          <p:cNvSpPr txBox="1">
            <a:spLocks noGrp="1" noChangeArrowheads="1"/>
          </p:cNvSpPr>
          <p:nvPr>
            <p:ph type="title"/>
          </p:nvPr>
        </p:nvSpPr>
        <p:spPr bwMode="auto">
          <a:xfrm>
            <a:off x="395536" y="620688"/>
            <a:ext cx="77739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b="1" kern="0" dirty="0">
                <a:solidFill>
                  <a:srgbClr val="A62EBC"/>
                </a:solidFill>
                <a:latin typeface="Verdana" pitchFamily="34" charset="0"/>
              </a:rPr>
              <a:t>BoekStart voor baby’s</a:t>
            </a:r>
            <a:br>
              <a:rPr lang="nl-NL" altLang="nl-NL" b="1" kern="0" dirty="0">
                <a:solidFill>
                  <a:srgbClr val="A62EBC"/>
                </a:solidFill>
                <a:latin typeface="Verdana" pitchFamily="34" charset="0"/>
              </a:rPr>
            </a:br>
            <a:br>
              <a:rPr lang="nl-NL" altLang="nl-NL" b="1" kern="0" dirty="0">
                <a:solidFill>
                  <a:srgbClr val="A62EBC"/>
                </a:solidFill>
                <a:latin typeface="Verdana" pitchFamily="34" charset="0"/>
              </a:rPr>
            </a:br>
            <a:br>
              <a:rPr lang="nl-NL" altLang="nl-NL" b="1" kern="0" dirty="0">
                <a:solidFill>
                  <a:srgbClr val="7030A0"/>
                </a:solidFill>
                <a:latin typeface="Verdana" pitchFamily="34" charset="0"/>
              </a:rPr>
            </a:br>
            <a:r>
              <a:rPr lang="nl-NL" altLang="nl-NL" b="1" kern="0" dirty="0">
                <a:solidFill>
                  <a:srgbClr val="7030A0"/>
                </a:solidFill>
                <a:latin typeface="Verdana" pitchFamily="34" charset="0"/>
              </a:rPr>
              <a:t>    </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509120"/>
            <a:ext cx="9144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975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4" descr="H:\Documenten\BoekStart SPN team - detachering\BoekStart PowerPoint\bibliotheekplectrum.f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665000"/>
            <a:ext cx="553022" cy="53175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Afbeelding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jdelijke aanduiding voor inhoud 2"/>
          <p:cNvSpPr>
            <a:spLocks noGrp="1"/>
          </p:cNvSpPr>
          <p:nvPr>
            <p:ph idx="1"/>
          </p:nvPr>
        </p:nvSpPr>
        <p:spPr>
          <a:xfrm>
            <a:off x="506859" y="1196753"/>
            <a:ext cx="8385621" cy="2952328"/>
          </a:xfrm>
        </p:spPr>
        <p:txBody>
          <a:bodyPr/>
          <a:lstStyle/>
          <a:p>
            <a:pPr marL="0" indent="0">
              <a:buNone/>
              <a:defRPr/>
            </a:pPr>
            <a:r>
              <a:rPr lang="nl-NL" altLang="nl-NL" sz="2400" b="1" dirty="0">
                <a:solidFill>
                  <a:srgbClr val="37CBFF"/>
                </a:solidFill>
                <a:latin typeface="Bauhaus 93" panose="04030905020B02020C02" pitchFamily="82" charset="0"/>
                <a:ea typeface="Adobe Gothic Std B" pitchFamily="34" charset="-128"/>
                <a:cs typeface="Verdana" panose="020B0604030504040204" pitchFamily="34" charset="0"/>
              </a:rPr>
              <a:t>&gt;</a:t>
            </a:r>
            <a:r>
              <a:rPr lang="nl-NL" altLang="nl-NL" sz="2400" b="1" dirty="0">
                <a:solidFill>
                  <a:srgbClr val="00B0F0"/>
                </a:solidFill>
                <a:latin typeface="Bauhaus 93" panose="04030905020B02020C02" pitchFamily="82" charset="0"/>
                <a:ea typeface="Adobe Gothic Std B" pitchFamily="34" charset="-128"/>
                <a:cs typeface="Verdana" panose="020B0604030504040204" pitchFamily="34" charset="0"/>
              </a:rPr>
              <a:t> </a:t>
            </a:r>
            <a:r>
              <a:rPr lang="nl-NL" sz="1700" dirty="0">
                <a:latin typeface="Verdana" panose="020B0604030504040204" pitchFamily="34" charset="0"/>
                <a:ea typeface="Verdana" panose="020B0604030504040204" pitchFamily="34" charset="0"/>
                <a:cs typeface="Verdana" panose="020B0604030504040204" pitchFamily="34" charset="0"/>
              </a:rPr>
              <a:t>BoekStart voor baby’s is gestart in 2008</a:t>
            </a:r>
          </a:p>
          <a:p>
            <a:pPr marL="0" indent="0">
              <a:buNone/>
              <a:defRPr/>
            </a:pPr>
            <a:r>
              <a:rPr lang="nl-NL" altLang="nl-NL" sz="2400" b="1" dirty="0">
                <a:solidFill>
                  <a:srgbClr val="37CBFF"/>
                </a:solidFill>
                <a:latin typeface="Bauhaus 93" panose="04030905020B02020C02" pitchFamily="82" charset="0"/>
                <a:ea typeface="Adobe Gothic Std B" pitchFamily="34" charset="-128"/>
                <a:cs typeface="Verdana" panose="020B0604030504040204" pitchFamily="34" charset="0"/>
              </a:rPr>
              <a:t>&gt;</a:t>
            </a:r>
            <a:r>
              <a:rPr lang="nl-NL" altLang="nl-NL" sz="2400" b="1" dirty="0">
                <a:solidFill>
                  <a:srgbClr val="00B0F0"/>
                </a:solidFill>
                <a:latin typeface="Bauhaus 93" panose="04030905020B02020C02" pitchFamily="82" charset="0"/>
                <a:ea typeface="Adobe Gothic Std B" pitchFamily="34" charset="-128"/>
                <a:cs typeface="Verdana" panose="020B0604030504040204" pitchFamily="34" charset="0"/>
              </a:rPr>
              <a:t> </a:t>
            </a:r>
            <a:r>
              <a:rPr lang="nl-NL" sz="1700" dirty="0">
                <a:latin typeface="Verdana" panose="020B0604030504040204" pitchFamily="34" charset="0"/>
                <a:ea typeface="Verdana" panose="020B0604030504040204" pitchFamily="34" charset="0"/>
                <a:cs typeface="Verdana" panose="020B0604030504040204" pitchFamily="34" charset="0"/>
              </a:rPr>
              <a:t>Initiatief van ministerie van OCW, landelijke organisatie door </a:t>
            </a:r>
          </a:p>
          <a:p>
            <a:pPr marL="0" indent="0">
              <a:buNone/>
              <a:defRPr/>
            </a:pPr>
            <a:r>
              <a:rPr lang="nl-NL" sz="1700" dirty="0">
                <a:latin typeface="Verdana" panose="020B0604030504040204" pitchFamily="34" charset="0"/>
                <a:ea typeface="Verdana" panose="020B0604030504040204" pitchFamily="34" charset="0"/>
                <a:cs typeface="Verdana" panose="020B0604030504040204" pitchFamily="34" charset="0"/>
              </a:rPr>
              <a:t>   Stichting Lezen en de Koninklijke Bibliotheek</a:t>
            </a:r>
          </a:p>
          <a:p>
            <a:pPr marL="0" indent="0">
              <a:buNone/>
              <a:defRPr/>
            </a:pPr>
            <a:r>
              <a:rPr lang="nl-NL" altLang="nl-NL" sz="2400" b="1" dirty="0">
                <a:solidFill>
                  <a:srgbClr val="37CBFF"/>
                </a:solidFill>
                <a:latin typeface="Bauhaus 93" panose="04030905020B02020C02" pitchFamily="82" charset="0"/>
                <a:ea typeface="Adobe Gothic Std B" pitchFamily="34" charset="-128"/>
                <a:cs typeface="Verdana" panose="020B0604030504040204" pitchFamily="34" charset="0"/>
              </a:rPr>
              <a:t>&gt;</a:t>
            </a:r>
            <a:r>
              <a:rPr lang="nl-NL" altLang="nl-NL" sz="2400" b="1" dirty="0">
                <a:solidFill>
                  <a:srgbClr val="00B0F0"/>
                </a:solidFill>
                <a:latin typeface="Bauhaus 93" panose="04030905020B02020C02" pitchFamily="82" charset="0"/>
                <a:ea typeface="Adobe Gothic Std B" pitchFamily="34" charset="-128"/>
                <a:cs typeface="Verdana" panose="020B0604030504040204" pitchFamily="34" charset="0"/>
              </a:rPr>
              <a:t> </a:t>
            </a:r>
            <a:r>
              <a:rPr lang="nl-NL" sz="1700" dirty="0">
                <a:latin typeface="Verdana" panose="020B0604030504040204" pitchFamily="34" charset="0"/>
                <a:ea typeface="Verdana" panose="020B0604030504040204" pitchFamily="34" charset="0"/>
                <a:cs typeface="Verdana" panose="020B0604030504040204" pitchFamily="34" charset="0"/>
              </a:rPr>
              <a:t>Nadruk op actieve rol van de Bibliotheek</a:t>
            </a:r>
          </a:p>
          <a:p>
            <a:pPr marL="0" indent="0">
              <a:buNone/>
              <a:defRPr/>
            </a:pPr>
            <a:r>
              <a:rPr lang="nl-NL" altLang="nl-NL" sz="2400" b="1" dirty="0">
                <a:solidFill>
                  <a:srgbClr val="37CBFF"/>
                </a:solidFill>
                <a:latin typeface="Bauhaus 93" panose="04030905020B02020C02" pitchFamily="82" charset="0"/>
                <a:ea typeface="Adobe Gothic Std B" pitchFamily="34" charset="-128"/>
                <a:cs typeface="Verdana" panose="020B0604030504040204" pitchFamily="34" charset="0"/>
              </a:rPr>
              <a:t>&gt;</a:t>
            </a:r>
            <a:r>
              <a:rPr lang="nl-NL" altLang="nl-NL" sz="2800" b="1" dirty="0">
                <a:solidFill>
                  <a:srgbClr val="00B0F0"/>
                </a:solidFill>
                <a:latin typeface="Bauhaus 93" panose="04030905020B02020C02" pitchFamily="82" charset="0"/>
                <a:ea typeface="Adobe Gothic Std B" pitchFamily="34" charset="-128"/>
                <a:cs typeface="Verdana" panose="020B0604030504040204" pitchFamily="34" charset="0"/>
              </a:rPr>
              <a:t> </a:t>
            </a:r>
            <a:r>
              <a:rPr lang="nl-NL" sz="1700" dirty="0">
                <a:latin typeface="Verdana" panose="020B0604030504040204" pitchFamily="34" charset="0"/>
                <a:ea typeface="Verdana" panose="020B0604030504040204" pitchFamily="34" charset="0"/>
                <a:cs typeface="Verdana" panose="020B0604030504040204" pitchFamily="34" charset="0"/>
              </a:rPr>
              <a:t>Samenwerking met gemeente, consultatiebureau, kinderopvang,     </a:t>
            </a:r>
          </a:p>
          <a:p>
            <a:pPr marL="0" indent="0">
              <a:buNone/>
              <a:defRPr/>
            </a:pPr>
            <a:r>
              <a:rPr lang="nl-NL" sz="1700" dirty="0">
                <a:latin typeface="Verdana" panose="020B0604030504040204" pitchFamily="34" charset="0"/>
                <a:ea typeface="Verdana" panose="020B0604030504040204" pitchFamily="34" charset="0"/>
                <a:cs typeface="Verdana" panose="020B0604030504040204" pitchFamily="34" charset="0"/>
              </a:rPr>
              <a:t>   kraamzorg en boekhandel</a:t>
            </a:r>
          </a:p>
          <a:p>
            <a:pPr marL="0" indent="0">
              <a:buNone/>
              <a:defRPr/>
            </a:pPr>
            <a:r>
              <a:rPr lang="nl-NL" altLang="nl-NL" sz="2400" b="1" dirty="0">
                <a:solidFill>
                  <a:srgbClr val="37CBFF"/>
                </a:solidFill>
                <a:latin typeface="Bauhaus 93" panose="04030905020B02020C02" pitchFamily="82" charset="0"/>
                <a:ea typeface="Adobe Gothic Std B" pitchFamily="34" charset="-128"/>
                <a:cs typeface="Verdana" panose="020B0604030504040204" pitchFamily="34" charset="0"/>
              </a:rPr>
              <a:t>&gt;</a:t>
            </a:r>
            <a:r>
              <a:rPr lang="nl-NL" altLang="nl-NL" sz="1800" b="1" dirty="0">
                <a:solidFill>
                  <a:srgbClr val="37CBFF"/>
                </a:solidFill>
                <a:latin typeface="Bauhaus 93" panose="04030905020B02020C02" pitchFamily="82" charset="0"/>
                <a:ea typeface="Adobe Gothic Std B" pitchFamily="34" charset="-128"/>
                <a:cs typeface="Verdana" panose="020B0604030504040204" pitchFamily="34" charset="0"/>
              </a:rPr>
              <a:t>  </a:t>
            </a:r>
            <a:r>
              <a:rPr lang="nl-NL" sz="1700" dirty="0">
                <a:latin typeface="Verdana" panose="020B0604030504040204" pitchFamily="34" charset="0"/>
                <a:ea typeface="Verdana" panose="020B0604030504040204" pitchFamily="34" charset="0"/>
                <a:cs typeface="Verdana" panose="020B0604030504040204" pitchFamily="34" charset="0"/>
              </a:rPr>
              <a:t>Onderdeel actieprogramma Tel mee met Taal (2016-2018) </a:t>
            </a:r>
          </a:p>
          <a:p>
            <a:pPr marL="0" indent="0">
              <a:buFont typeface="Arial" charset="0"/>
              <a:buNone/>
              <a:defRPr/>
            </a:pPr>
            <a:endParaRPr lang="nl-NL" sz="1800" dirty="0">
              <a:latin typeface="Verdana" panose="020B0604030504040204" pitchFamily="34" charset="0"/>
              <a:ea typeface="Verdana" panose="020B0604030504040204" pitchFamily="34" charset="0"/>
              <a:cs typeface="Verdana" panose="020B0604030504040204" pitchFamily="34" charset="0"/>
            </a:endParaRPr>
          </a:p>
        </p:txBody>
      </p:sp>
      <p:sp>
        <p:nvSpPr>
          <p:cNvPr id="2" name="Tekstvak 1"/>
          <p:cNvSpPr txBox="1"/>
          <p:nvPr/>
        </p:nvSpPr>
        <p:spPr>
          <a:xfrm>
            <a:off x="755576" y="4257264"/>
            <a:ext cx="7344816" cy="1548000"/>
          </a:xfrm>
          <a:prstGeom prst="rect">
            <a:avLst/>
          </a:prstGeom>
          <a:solidFill>
            <a:schemeClr val="bg1"/>
          </a:solidFill>
          <a:ln w="76200" cap="rnd">
            <a:solidFill>
              <a:srgbClr val="A62EBC"/>
            </a:solidFill>
          </a:ln>
        </p:spPr>
        <p:txBody>
          <a:bodyPr wrap="square" rtlCol="0">
            <a:spAutoFit/>
          </a:bodyPr>
          <a:lstStyle/>
          <a:p>
            <a:endParaRPr lang="nl-NL"/>
          </a:p>
        </p:txBody>
      </p:sp>
      <p:pic>
        <p:nvPicPr>
          <p:cNvPr id="6" name="Afbeelding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4642" y="4403948"/>
            <a:ext cx="18351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6591" y="4580607"/>
            <a:ext cx="17494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4" descr="KBlogoA_kl30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754994" y="4581128"/>
            <a:ext cx="3273390" cy="57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Grp="1" noChangeArrowheads="1"/>
          </p:cNvSpPr>
          <p:nvPr>
            <p:ph type="title"/>
          </p:nvPr>
        </p:nvSpPr>
        <p:spPr bwMode="auto">
          <a:xfrm>
            <a:off x="395536" y="620688"/>
            <a:ext cx="7773988"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2pPr>
            <a:lvl3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3pPr>
            <a:lvl4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4pPr>
            <a:lvl5pPr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5pPr>
            <a:lvl6pPr marL="4572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6pPr>
            <a:lvl7pPr marL="9144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7pPr>
            <a:lvl8pPr marL="13716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8pPr>
            <a:lvl9pPr marL="1828800" algn="l" rtl="0" eaLnBrk="1" fontAlgn="base" hangingPunct="1">
              <a:spcBef>
                <a:spcPct val="0"/>
              </a:spcBef>
              <a:spcAft>
                <a:spcPct val="0"/>
              </a:spcAft>
              <a:defRPr sz="2800">
                <a:solidFill>
                  <a:srgbClr val="F77719"/>
                </a:solidFill>
                <a:latin typeface="Arial Black" pitchFamily="34" charset="0"/>
                <a:ea typeface="ＭＳ Ｐゴシック" pitchFamily="1" charset="-128"/>
              </a:defRPr>
            </a:lvl9pPr>
          </a:lstStyle>
          <a:p>
            <a:r>
              <a:rPr lang="nl-NL" altLang="nl-NL" b="1" kern="0" dirty="0">
                <a:solidFill>
                  <a:srgbClr val="A62EBC"/>
                </a:solidFill>
                <a:latin typeface="Verdana" pitchFamily="34" charset="0"/>
              </a:rPr>
              <a:t>BoekStart voor baby’s</a:t>
            </a:r>
            <a:br>
              <a:rPr lang="nl-NL" altLang="nl-NL" b="1" kern="0" dirty="0">
                <a:solidFill>
                  <a:srgbClr val="A62EBC"/>
                </a:solidFill>
                <a:latin typeface="Verdana" pitchFamily="34" charset="0"/>
              </a:rPr>
            </a:br>
            <a:br>
              <a:rPr lang="nl-NL" altLang="nl-NL" b="1" kern="0" dirty="0">
                <a:solidFill>
                  <a:srgbClr val="A62EBC"/>
                </a:solidFill>
                <a:latin typeface="Verdana" pitchFamily="34" charset="0"/>
              </a:rPr>
            </a:br>
            <a:br>
              <a:rPr lang="nl-NL" altLang="nl-NL" b="1" kern="0" dirty="0">
                <a:solidFill>
                  <a:srgbClr val="7030A0"/>
                </a:solidFill>
                <a:latin typeface="Verdana" pitchFamily="34" charset="0"/>
              </a:rPr>
            </a:br>
            <a:r>
              <a:rPr lang="nl-NL" altLang="nl-NL" b="1" kern="0" dirty="0">
                <a:solidFill>
                  <a:srgbClr val="7030A0"/>
                </a:solidFill>
                <a:latin typeface="Verdana" pitchFamily="34" charset="0"/>
              </a:rPr>
              <a:t>    </a:t>
            </a:r>
          </a:p>
        </p:txBody>
      </p:sp>
    </p:spTree>
    <p:extLst>
      <p:ext uri="{BB962C8B-B14F-4D97-AF65-F5344CB8AC3E}">
        <p14:creationId xmlns:p14="http://schemas.microsoft.com/office/powerpoint/2010/main" val="57451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435"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ndertitel 2"/>
          <p:cNvSpPr>
            <a:spLocks noGrp="1"/>
          </p:cNvSpPr>
          <p:nvPr>
            <p:ph idx="1"/>
          </p:nvPr>
        </p:nvSpPr>
        <p:spPr>
          <a:xfrm>
            <a:off x="277688" y="1207293"/>
            <a:ext cx="8686800" cy="4525963"/>
          </a:xfrm>
        </p:spPr>
        <p:txBody>
          <a:bodyPr/>
          <a:lstStyle/>
          <a:p>
            <a:pPr marL="0" indent="0">
              <a:buNone/>
            </a:pPr>
            <a:r>
              <a:rPr lang="nl-NL" altLang="nl-NL" sz="28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800" dirty="0">
                <a:latin typeface="Verdana" panose="020B0604030504040204" pitchFamily="34" charset="0"/>
                <a:ea typeface="Verdana" panose="020B0604030504040204" pitchFamily="34" charset="0"/>
                <a:cs typeface="Verdana" panose="020B0604030504040204" pitchFamily="34" charset="0"/>
              </a:rPr>
              <a:t>Lezende kinderen doen het maatschappelijk beter </a:t>
            </a:r>
          </a:p>
          <a:p>
            <a:pPr eaLnBrk="1" hangingPunct="1">
              <a:buFont typeface="Arial" pitchFamily="34" charset="0"/>
              <a:buNone/>
            </a:pPr>
            <a:r>
              <a:rPr lang="nl-NL" altLang="nl-NL" sz="1500" i="1" dirty="0" err="1">
                <a:solidFill>
                  <a:srgbClr val="F56605"/>
                </a:solidFill>
                <a:latin typeface="Verdana" panose="020B0604030504040204" pitchFamily="34" charset="0"/>
                <a:ea typeface="Verdana" panose="020B0604030504040204" pitchFamily="34" charset="0"/>
                <a:cs typeface="Verdana" panose="020B0604030504040204" pitchFamily="34" charset="0"/>
              </a:rPr>
              <a:t>To</a:t>
            </a:r>
            <a:r>
              <a:rPr lang="nl-NL"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rPr>
              <a:t> </a:t>
            </a:r>
            <a:r>
              <a:rPr lang="nl-NL" altLang="nl-NL" sz="1500" i="1" dirty="0" err="1">
                <a:solidFill>
                  <a:srgbClr val="F56605"/>
                </a:solidFill>
                <a:latin typeface="Verdana" panose="020B0604030504040204" pitchFamily="34" charset="0"/>
                <a:ea typeface="Verdana" panose="020B0604030504040204" pitchFamily="34" charset="0"/>
                <a:cs typeface="Verdana" panose="020B0604030504040204" pitchFamily="34" charset="0"/>
              </a:rPr>
              <a:t>read</a:t>
            </a:r>
            <a:r>
              <a:rPr lang="nl-NL"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rPr>
              <a:t> or </a:t>
            </a:r>
            <a:r>
              <a:rPr lang="nl-NL" altLang="nl-NL" sz="1500" i="1" dirty="0" err="1">
                <a:solidFill>
                  <a:srgbClr val="F56605"/>
                </a:solidFill>
                <a:latin typeface="Verdana" panose="020B0604030504040204" pitchFamily="34" charset="0"/>
                <a:ea typeface="Verdana" panose="020B0604030504040204" pitchFamily="34" charset="0"/>
                <a:cs typeface="Verdana" panose="020B0604030504040204" pitchFamily="34" charset="0"/>
              </a:rPr>
              <a:t>not</a:t>
            </a:r>
            <a:r>
              <a:rPr lang="nl-NL"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rPr>
              <a:t> </a:t>
            </a:r>
            <a:r>
              <a:rPr lang="nl-NL" altLang="nl-NL" sz="1500" i="1" dirty="0" err="1">
                <a:solidFill>
                  <a:srgbClr val="F56605"/>
                </a:solidFill>
                <a:latin typeface="Verdana" panose="020B0604030504040204" pitchFamily="34" charset="0"/>
                <a:ea typeface="Verdana" panose="020B0604030504040204" pitchFamily="34" charset="0"/>
                <a:cs typeface="Verdana" panose="020B0604030504040204" pitchFamily="34" charset="0"/>
              </a:rPr>
              <a:t>to</a:t>
            </a:r>
            <a:r>
              <a:rPr lang="nl-NL"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rPr>
              <a:t> </a:t>
            </a:r>
            <a:r>
              <a:rPr lang="nl-NL" altLang="nl-NL" sz="1500" i="1" dirty="0" err="1">
                <a:solidFill>
                  <a:srgbClr val="F56605"/>
                </a:solidFill>
                <a:latin typeface="Verdana" panose="020B0604030504040204" pitchFamily="34" charset="0"/>
                <a:ea typeface="Verdana" panose="020B0604030504040204" pitchFamily="34" charset="0"/>
                <a:cs typeface="Verdana" panose="020B0604030504040204" pitchFamily="34" charset="0"/>
              </a:rPr>
              <a:t>read</a:t>
            </a:r>
            <a:r>
              <a:rPr lang="nl-NL"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rPr>
              <a:t>: Wetenschappelijk onderzoek  van Suzanne Mol (dec 2010)</a:t>
            </a:r>
          </a:p>
          <a:p>
            <a:pPr>
              <a:buNone/>
            </a:pPr>
            <a:r>
              <a:rPr lang="nl-NL" altLang="nl-NL" sz="28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800" dirty="0">
                <a:latin typeface="Verdana" panose="020B0604030504040204" pitchFamily="34" charset="0"/>
                <a:ea typeface="Verdana" panose="020B0604030504040204" pitchFamily="34" charset="0"/>
                <a:cs typeface="Verdana" panose="020B0604030504040204" pitchFamily="34" charset="0"/>
              </a:rPr>
              <a:t>Elke dollar geïnvesteerd in VVE levert 9 dollar op </a:t>
            </a:r>
          </a:p>
          <a:p>
            <a:pPr>
              <a:buNone/>
            </a:pPr>
            <a:r>
              <a:rPr lang="nl-NL"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rPr>
              <a:t>Nobelprijswinnaar James Heckman </a:t>
            </a:r>
          </a:p>
          <a:p>
            <a:pPr marL="0" indent="0">
              <a:buNone/>
            </a:pPr>
            <a:r>
              <a:rPr lang="nl-NL" altLang="nl-NL" sz="28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2800" b="1" dirty="0">
                <a:solidFill>
                  <a:srgbClr val="00B0F0"/>
                </a:solidFill>
                <a:latin typeface="Bauhaus 93" panose="04030905020B02020C02" pitchFamily="82" charset="0"/>
                <a:ea typeface="Adobe Gothic Std B" pitchFamily="34" charset="-128"/>
                <a:cs typeface="Verdana" panose="020B0604030504040204" pitchFamily="34" charset="0"/>
              </a:rPr>
              <a:t> </a:t>
            </a:r>
            <a:r>
              <a:rPr lang="en-US" altLang="nl-NL" sz="1800" dirty="0">
                <a:latin typeface="Verdana" panose="020B0604030504040204" pitchFamily="34" charset="0"/>
                <a:ea typeface="Verdana" panose="020B0604030504040204" pitchFamily="34" charset="0"/>
                <a:cs typeface="Verdana" panose="020B0604030504040204" pitchFamily="34" charset="0"/>
              </a:rPr>
              <a:t>BoekStart </a:t>
            </a:r>
            <a:r>
              <a:rPr lang="nl-NL" altLang="nl-NL" sz="1800" dirty="0">
                <a:latin typeface="Verdana" panose="020B0604030504040204" pitchFamily="34" charset="0"/>
                <a:ea typeface="Verdana" panose="020B0604030504040204" pitchFamily="34" charset="0"/>
                <a:cs typeface="Verdana" panose="020B0604030504040204" pitchFamily="34" charset="0"/>
              </a:rPr>
              <a:t>maakt baby’s slimmer</a:t>
            </a:r>
            <a:endParaRPr lang="en-US" altLang="nl-NL" sz="1800" i="1"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rPr>
              <a:t>Heleen van den Berg (</a:t>
            </a:r>
            <a:r>
              <a:rPr lang="en-US" altLang="nl-NL" sz="1500" i="1" dirty="0" err="1">
                <a:solidFill>
                  <a:srgbClr val="F56605"/>
                </a:solidFill>
                <a:latin typeface="Verdana" panose="020B0604030504040204" pitchFamily="34" charset="0"/>
                <a:ea typeface="Verdana" panose="020B0604030504040204" pitchFamily="34" charset="0"/>
                <a:cs typeface="Verdana" panose="020B0604030504040204" pitchFamily="34" charset="0"/>
              </a:rPr>
              <a:t>feb</a:t>
            </a:r>
            <a:r>
              <a:rPr lang="en-US"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rPr>
              <a:t> 2015)</a:t>
            </a:r>
          </a:p>
          <a:p>
            <a:pPr marL="0" lvl="0" indent="0">
              <a:buNone/>
            </a:pPr>
            <a:r>
              <a:rPr lang="nl-NL" altLang="nl-NL" sz="28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2800" b="1" dirty="0">
                <a:solidFill>
                  <a:srgbClr val="00B0F0"/>
                </a:solidFill>
                <a:latin typeface="Bauhaus 93" panose="04030905020B02020C02" pitchFamily="82" charset="0"/>
                <a:ea typeface="Adobe Gothic Std B" pitchFamily="34" charset="-128"/>
                <a:cs typeface="Verdana" panose="020B0604030504040204" pitchFamily="34" charset="0"/>
              </a:rPr>
              <a:t> </a:t>
            </a:r>
            <a:r>
              <a:rPr lang="nl-NL" alt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Meer voorlezen, beter in taal</a:t>
            </a:r>
          </a:p>
          <a:p>
            <a:pPr marL="0" lvl="0" indent="0">
              <a:buNone/>
            </a:pPr>
            <a:r>
              <a:rPr lang="nl-NL"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rPr>
              <a:t>Kunst van Lezen, Kees Broekhof &amp; </a:t>
            </a:r>
            <a:r>
              <a:rPr lang="nl-NL" altLang="nl-NL" sz="1500" i="1" dirty="0" err="1">
                <a:solidFill>
                  <a:srgbClr val="F56605"/>
                </a:solidFill>
                <a:latin typeface="Verdana" panose="020B0604030504040204" pitchFamily="34" charset="0"/>
                <a:ea typeface="Verdana" panose="020B0604030504040204" pitchFamily="34" charset="0"/>
                <a:cs typeface="Verdana" panose="020B0604030504040204" pitchFamily="34" charset="0"/>
              </a:rPr>
              <a:t>Maryse</a:t>
            </a:r>
            <a:r>
              <a:rPr lang="nl-NL"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rPr>
              <a:t> Nijhof-Broek (sep 2017)</a:t>
            </a:r>
            <a:endParaRPr lang="en-GB" altLang="nl-NL" sz="1500" i="1" dirty="0">
              <a:solidFill>
                <a:srgbClr val="F56605"/>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150000"/>
              </a:lnSpc>
            </a:pPr>
            <a:endParaRPr lang="nl-NL" altLang="nl-NL" sz="1500" i="1" dirty="0">
              <a:latin typeface="Verdana" panose="020B0604030504040204" pitchFamily="34" charset="0"/>
              <a:ea typeface="Verdana" panose="020B0604030504040204" pitchFamily="34" charset="0"/>
              <a:cs typeface="Verdana" panose="020B0604030504040204" pitchFamily="34" charset="0"/>
            </a:endParaRPr>
          </a:p>
          <a:p>
            <a:pPr marL="457200" lvl="1" indent="0" eaLnBrk="1" hangingPunct="1">
              <a:lnSpc>
                <a:spcPct val="150000"/>
              </a:lnSpc>
              <a:buFont typeface="Arial" pitchFamily="34" charset="0"/>
              <a:buNone/>
            </a:pPr>
            <a:endParaRPr lang="nl-NL" altLang="nl-NL" sz="2400" dirty="0">
              <a:latin typeface="Futura Bk" pitchFamily="34" charset="0"/>
              <a:ea typeface="ＭＳ Ｐゴシック" pitchFamily="34" charset="-128"/>
            </a:endParaRPr>
          </a:p>
        </p:txBody>
      </p:sp>
      <p:pic>
        <p:nvPicPr>
          <p:cNvPr id="12" name="Picture 4" descr="H:\Documenten\BoekStart SPN team - detachering\BoekStart PowerPoint\bibliotheekplectrum.f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562" y="548680"/>
            <a:ext cx="553022" cy="53175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95536" y="404664"/>
            <a:ext cx="7773988" cy="720031"/>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Argumentatie</a:t>
            </a:r>
          </a:p>
        </p:txBody>
      </p:sp>
    </p:spTree>
    <p:extLst>
      <p:ext uri="{BB962C8B-B14F-4D97-AF65-F5344CB8AC3E}">
        <p14:creationId xmlns:p14="http://schemas.microsoft.com/office/powerpoint/2010/main" val="1556488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6" name="Picture 4" descr="H:\Documenten\BoekStart SPN team - detachering\BoekStart PowerPoint\bibliotheekplectrum.f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62" y="476672"/>
            <a:ext cx="553022" cy="531752"/>
          </a:xfrm>
          <a:prstGeom prst="rect">
            <a:avLst/>
          </a:prstGeom>
          <a:noFill/>
          <a:extLst>
            <a:ext uri="{909E8E84-426E-40DD-AFC4-6F175D3DCCD1}">
              <a14:hiddenFill xmlns:a14="http://schemas.microsoft.com/office/drawing/2010/main">
                <a:solidFill>
                  <a:srgbClr val="FFFFFF"/>
                </a:solidFill>
              </a14:hiddenFill>
            </a:ext>
          </a:extLst>
        </p:spPr>
      </p:pic>
      <p:pic>
        <p:nvPicPr>
          <p:cNvPr id="18435" name="Afbeelding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5877272"/>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395536" y="188640"/>
            <a:ext cx="7773988" cy="1008063"/>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Status</a:t>
            </a:r>
          </a:p>
        </p:txBody>
      </p:sp>
      <p:sp>
        <p:nvSpPr>
          <p:cNvPr id="7" name="Tijdelijke aanduiding voor inhoud 2"/>
          <p:cNvSpPr txBox="1">
            <a:spLocks/>
          </p:cNvSpPr>
          <p:nvPr/>
        </p:nvSpPr>
        <p:spPr bwMode="auto">
          <a:xfrm>
            <a:off x="467544" y="3933056"/>
            <a:ext cx="8136904" cy="1934344"/>
          </a:xfrm>
          <a:prstGeom prst="rect">
            <a:avLst/>
          </a:prstGeom>
          <a:solidFill>
            <a:srgbClr val="F5E4F8"/>
          </a:solidFill>
          <a:ln cap="rnd">
            <a:noFill/>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nl-NL" altLang="nl-NL" sz="19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7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600" dirty="0">
                <a:latin typeface="Verdana" panose="020B0604030504040204" pitchFamily="34" charset="0"/>
                <a:ea typeface="Verdana" panose="020B0604030504040204" pitchFamily="34" charset="0"/>
                <a:cs typeface="Verdana" panose="020B0604030504040204" pitchFamily="34" charset="0"/>
              </a:rPr>
              <a:t>Baby circa 3 maanden: ouders krijgen een </a:t>
            </a:r>
            <a:r>
              <a:rPr lang="nl-NL" altLang="nl-NL" sz="1600" b="1" dirty="0">
                <a:solidFill>
                  <a:srgbClr val="F56605"/>
                </a:solidFill>
                <a:latin typeface="Verdana" panose="020B0604030504040204" pitchFamily="34" charset="0"/>
                <a:ea typeface="Verdana" panose="020B0604030504040204" pitchFamily="34" charset="0"/>
                <a:cs typeface="Verdana" panose="020B0604030504040204" pitchFamily="34" charset="0"/>
              </a:rPr>
              <a:t>waardebon</a:t>
            </a:r>
            <a:r>
              <a:rPr lang="nl-NL" altLang="nl-NL" sz="1600" dirty="0">
                <a:latin typeface="Verdana" panose="020B0604030504040204" pitchFamily="34" charset="0"/>
                <a:ea typeface="Verdana" panose="020B0604030504040204" pitchFamily="34" charset="0"/>
                <a:cs typeface="Verdana" panose="020B0604030504040204" pitchFamily="34" charset="0"/>
              </a:rPr>
              <a:t> van de </a:t>
            </a:r>
            <a:r>
              <a:rPr lang="nl-NL" altLang="nl-NL" sz="1600" b="1" dirty="0">
                <a:solidFill>
                  <a:srgbClr val="F56605"/>
                </a:solidFill>
                <a:latin typeface="Verdana" panose="020B0604030504040204" pitchFamily="34" charset="0"/>
                <a:ea typeface="Verdana" panose="020B0604030504040204" pitchFamily="34" charset="0"/>
                <a:cs typeface="Verdana" panose="020B0604030504040204" pitchFamily="34" charset="0"/>
              </a:rPr>
              <a:t>gemeente</a:t>
            </a:r>
            <a:r>
              <a:rPr lang="nl-NL" altLang="nl-NL" sz="1600" dirty="0">
                <a:latin typeface="Verdana" panose="020B0604030504040204" pitchFamily="34" charset="0"/>
                <a:ea typeface="Verdana" panose="020B0604030504040204" pitchFamily="34" charset="0"/>
                <a:cs typeface="Verdana" panose="020B0604030504040204" pitchFamily="34" charset="0"/>
              </a:rPr>
              <a:t> om hun baby </a:t>
            </a:r>
            <a:r>
              <a:rPr lang="nl-NL" altLang="nl-NL" sz="1600" b="1" dirty="0">
                <a:solidFill>
                  <a:srgbClr val="F56605"/>
                </a:solidFill>
                <a:latin typeface="Verdana" panose="020B0604030504040204" pitchFamily="34" charset="0"/>
                <a:ea typeface="Verdana" panose="020B0604030504040204" pitchFamily="34" charset="0"/>
                <a:cs typeface="Verdana" panose="020B0604030504040204" pitchFamily="34" charset="0"/>
              </a:rPr>
              <a:t>gratis lid </a:t>
            </a:r>
            <a:r>
              <a:rPr lang="nl-NL" altLang="nl-NL" sz="1600" dirty="0">
                <a:latin typeface="Verdana" panose="020B0604030504040204" pitchFamily="34" charset="0"/>
                <a:ea typeface="Verdana" panose="020B0604030504040204" pitchFamily="34" charset="0"/>
                <a:cs typeface="Verdana" panose="020B0604030504040204" pitchFamily="34" charset="0"/>
              </a:rPr>
              <a:t>te maken van </a:t>
            </a:r>
            <a:r>
              <a:rPr lang="nl-NL" altLang="nl-NL" sz="1600" b="1" dirty="0">
                <a:solidFill>
                  <a:srgbClr val="F56605"/>
                </a:solidFill>
                <a:latin typeface="Verdana" panose="020B0604030504040204" pitchFamily="34" charset="0"/>
                <a:ea typeface="Verdana" panose="020B0604030504040204" pitchFamily="34" charset="0"/>
                <a:cs typeface="Verdana" panose="020B0604030504040204" pitchFamily="34" charset="0"/>
              </a:rPr>
              <a:t>de Bibliotheek</a:t>
            </a:r>
          </a:p>
          <a:p>
            <a:pPr marL="0" indent="0">
              <a:lnSpc>
                <a:spcPct val="150000"/>
              </a:lnSpc>
              <a:buNone/>
            </a:pPr>
            <a:r>
              <a:rPr lang="nl-NL" altLang="nl-NL" sz="19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700" b="1" dirty="0">
                <a:solidFill>
                  <a:schemeClr val="bg1"/>
                </a:solidFill>
                <a:latin typeface="Bauhaus 93" panose="04030905020B02020C02" pitchFamily="82" charset="0"/>
                <a:ea typeface="Adobe Gothic Std B" pitchFamily="34" charset="-128"/>
                <a:cs typeface="Verdana" panose="020B0604030504040204" pitchFamily="34" charset="0"/>
              </a:rPr>
              <a:t> </a:t>
            </a:r>
            <a:r>
              <a:rPr lang="nl-NL" altLang="nl-NL" sz="1600" dirty="0">
                <a:latin typeface="Verdana" panose="020B0604030504040204" pitchFamily="34" charset="0"/>
                <a:ea typeface="Verdana" panose="020B0604030504040204" pitchFamily="34" charset="0"/>
                <a:cs typeface="Verdana" panose="020B0604030504040204" pitchFamily="34" charset="0"/>
              </a:rPr>
              <a:t>Gratis </a:t>
            </a:r>
            <a:r>
              <a:rPr lang="nl-NL" altLang="nl-NL" sz="1600" b="1" dirty="0" err="1">
                <a:solidFill>
                  <a:srgbClr val="F56605"/>
                </a:solidFill>
                <a:latin typeface="Verdana" panose="020B0604030504040204" pitchFamily="34" charset="0"/>
                <a:ea typeface="Verdana" panose="020B0604030504040204" pitchFamily="34" charset="0"/>
                <a:cs typeface="Verdana" panose="020B0604030504040204" pitchFamily="34" charset="0"/>
              </a:rPr>
              <a:t>BoekStartkoffertje</a:t>
            </a:r>
            <a:r>
              <a:rPr lang="nl-NL" altLang="nl-NL" sz="1600" dirty="0">
                <a:latin typeface="Verdana" panose="020B0604030504040204" pitchFamily="34" charset="0"/>
                <a:ea typeface="Verdana" panose="020B0604030504040204" pitchFamily="34" charset="0"/>
                <a:cs typeface="Verdana" panose="020B0604030504040204" pitchFamily="34" charset="0"/>
              </a:rPr>
              <a:t> met 2 boekjes cadeau</a:t>
            </a:r>
          </a:p>
          <a:p>
            <a:pPr marL="0" indent="0">
              <a:lnSpc>
                <a:spcPct val="150000"/>
              </a:lnSpc>
              <a:buNone/>
            </a:pPr>
            <a:r>
              <a:rPr lang="nl-NL" altLang="nl-NL" sz="19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1700" b="1" dirty="0">
                <a:solidFill>
                  <a:schemeClr val="bg1"/>
                </a:solidFill>
                <a:latin typeface="Bauhaus 93" panose="04030905020B02020C02" pitchFamily="82" charset="0"/>
                <a:ea typeface="Adobe Gothic Std B" pitchFamily="34" charset="-128"/>
                <a:cs typeface="Verdana" panose="020B0604030504040204" pitchFamily="34" charset="0"/>
              </a:rPr>
              <a:t> </a:t>
            </a:r>
            <a:r>
              <a:rPr lang="nl-NL" altLang="nl-NL" sz="1600" dirty="0">
                <a:latin typeface="Verdana" panose="020B0604030504040204" pitchFamily="34" charset="0"/>
                <a:ea typeface="Verdana" panose="020B0604030504040204" pitchFamily="34" charset="0"/>
                <a:cs typeface="Verdana" panose="020B0604030504040204" pitchFamily="34" charset="0"/>
              </a:rPr>
              <a:t>Bijna </a:t>
            </a:r>
            <a:r>
              <a:rPr lang="nl-NL" altLang="nl-NL" sz="1600" b="1" dirty="0">
                <a:solidFill>
                  <a:srgbClr val="F56605"/>
                </a:solidFill>
                <a:latin typeface="Verdana" panose="020B0604030504040204" pitchFamily="34" charset="0"/>
                <a:ea typeface="Verdana" panose="020B0604030504040204" pitchFamily="34" charset="0"/>
                <a:cs typeface="Verdana" panose="020B0604030504040204" pitchFamily="34" charset="0"/>
              </a:rPr>
              <a:t>alle Bibliotheken</a:t>
            </a:r>
            <a:r>
              <a:rPr lang="nl-NL" altLang="nl-NL" sz="1600" dirty="0">
                <a:latin typeface="Verdana" panose="020B0604030504040204" pitchFamily="34" charset="0"/>
                <a:ea typeface="Verdana" panose="020B0604030504040204" pitchFamily="34" charset="0"/>
                <a:cs typeface="Verdana" panose="020B0604030504040204" pitchFamily="34" charset="0"/>
              </a:rPr>
              <a:t> in Nederland doen mee</a:t>
            </a:r>
          </a:p>
        </p:txBody>
      </p:sp>
      <p:pic>
        <p:nvPicPr>
          <p:cNvPr id="6146" name="Picture 2" descr="H:\Documenten\BoekStart SPN team - detachering\BoekStart PowerPoint\factsheet BoekStartbaby.jp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2411760" y="487757"/>
            <a:ext cx="4392488" cy="3157267"/>
          </a:xfrm>
          <a:prstGeom prst="rect">
            <a:avLst/>
          </a:prstGeom>
          <a:noFill/>
          <a:ln w="63500" cap="rnd">
            <a:solidFill>
              <a:srgbClr val="F5E4F8"/>
            </a:solidFill>
          </a:ln>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0006" y="4437112"/>
            <a:ext cx="1948418" cy="1324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247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435"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ndertitel 2"/>
          <p:cNvSpPr>
            <a:spLocks noGrp="1"/>
          </p:cNvSpPr>
          <p:nvPr>
            <p:ph idx="1"/>
          </p:nvPr>
        </p:nvSpPr>
        <p:spPr>
          <a:xfrm>
            <a:off x="351214" y="1279301"/>
            <a:ext cx="8686800" cy="4525963"/>
          </a:xfrm>
        </p:spPr>
        <p:txBody>
          <a:bodyPr/>
          <a:lstStyle/>
          <a:p>
            <a:pPr marL="0" indent="0">
              <a:lnSpc>
                <a:spcPct val="150000"/>
              </a:lnSpc>
              <a:buNone/>
            </a:pPr>
            <a:r>
              <a:rPr lang="nl-NL" altLang="nl-NL" sz="18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sz="1800" dirty="0">
                <a:latin typeface="Verdana" panose="020B0604030504040204" pitchFamily="34" charset="0"/>
                <a:ea typeface="Verdana" panose="020B0604030504040204" pitchFamily="34" charset="0"/>
                <a:cs typeface="Verdana" panose="020B0604030504040204" pitchFamily="34" charset="0"/>
              </a:rPr>
              <a:t>Onderzoek naar de effecten van BoekStart door de Universiteit Leiden:</a:t>
            </a:r>
          </a:p>
          <a:p>
            <a:pPr>
              <a:lnSpc>
                <a:spcPct val="150000"/>
              </a:lnSpc>
              <a:buFont typeface="Wingdings" pitchFamily="2" charset="2"/>
              <a:buChar char="Ø"/>
            </a:pPr>
            <a:endParaRPr lang="nl-NL" sz="1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r>
              <a:rPr lang="nl-NL" sz="1800" b="1" dirty="0">
                <a:solidFill>
                  <a:srgbClr val="A62EBC"/>
                </a:solidFill>
                <a:latin typeface="Verdana" panose="020B0604030504040204" pitchFamily="34" charset="0"/>
                <a:ea typeface="Verdana" panose="020B0604030504040204" pitchFamily="34" charset="0"/>
                <a:cs typeface="Verdana" panose="020B0604030504040204" pitchFamily="34" charset="0"/>
              </a:rPr>
              <a:t>BoekStart maakt baby’s slimmer (2015)</a:t>
            </a:r>
          </a:p>
          <a:p>
            <a:pPr marL="0" indent="0">
              <a:lnSpc>
                <a:spcPct val="150000"/>
              </a:lnSpc>
              <a:buNone/>
            </a:pPr>
            <a:r>
              <a:rPr lang="nl-NL" sz="1800" i="1" dirty="0">
                <a:solidFill>
                  <a:srgbClr val="F56605"/>
                </a:solidFill>
                <a:latin typeface="Verdana" panose="020B0604030504040204" pitchFamily="34" charset="0"/>
                <a:ea typeface="Verdana" panose="020B0604030504040204" pitchFamily="34" charset="0"/>
                <a:cs typeface="Verdana" panose="020B0604030504040204" pitchFamily="34" charset="0"/>
              </a:rPr>
              <a:t>Heleen van den Berg, Adriana G. Bus</a:t>
            </a:r>
          </a:p>
          <a:p>
            <a:pPr marL="0" indent="0">
              <a:lnSpc>
                <a:spcPct val="150000"/>
              </a:lnSpc>
              <a:buNone/>
            </a:pPr>
            <a:r>
              <a:rPr lang="nl-NL" sz="1500" dirty="0">
                <a:latin typeface="Verdana" panose="020B0604030504040204" pitchFamily="34" charset="0"/>
                <a:ea typeface="Verdana" panose="020B0604030504040204" pitchFamily="34" charset="0"/>
                <a:cs typeface="Verdana" panose="020B0604030504040204" pitchFamily="34" charset="0"/>
              </a:rPr>
              <a:t>Uit het onderzoek blijkt dat ouders die meedoen met </a:t>
            </a:r>
            <a:r>
              <a:rPr lang="nl-NL" sz="1500" dirty="0" err="1">
                <a:latin typeface="Verdana" panose="020B0604030504040204" pitchFamily="34" charset="0"/>
                <a:ea typeface="Verdana" panose="020B0604030504040204" pitchFamily="34" charset="0"/>
                <a:cs typeface="Verdana" panose="020B0604030504040204" pitchFamily="34" charset="0"/>
              </a:rPr>
              <a:t>BoekStart</a:t>
            </a:r>
            <a:r>
              <a:rPr lang="nl-NL" sz="1500" dirty="0">
                <a:latin typeface="Verdana" panose="020B0604030504040204" pitchFamily="34" charset="0"/>
                <a:ea typeface="Verdana" panose="020B0604030504040204" pitchFamily="34" charset="0"/>
                <a:cs typeface="Verdana" panose="020B0604030504040204" pitchFamily="34" charset="0"/>
              </a:rPr>
              <a:t>, en hun baby al voor dat deze acht maanden oud is voorlezen, kinderen hebben die hoger scoren op taal. </a:t>
            </a:r>
            <a:br>
              <a:rPr lang="nl-NL" sz="1500" dirty="0">
                <a:latin typeface="Verdana" panose="020B0604030504040204" pitchFamily="34" charset="0"/>
                <a:ea typeface="Verdana" panose="020B0604030504040204" pitchFamily="34" charset="0"/>
                <a:cs typeface="Verdana" panose="020B0604030504040204" pitchFamily="34" charset="0"/>
              </a:rPr>
            </a:br>
            <a:r>
              <a:rPr lang="nl-NL" sz="1500" dirty="0">
                <a:latin typeface="Verdana" panose="020B0604030504040204" pitchFamily="34" charset="0"/>
                <a:ea typeface="Verdana" panose="020B0604030504040204" pitchFamily="34" charset="0"/>
                <a:cs typeface="Verdana" panose="020B0604030504040204" pitchFamily="34" charset="0"/>
              </a:rPr>
              <a:t>Met vijftien maanden zijn er al positieve effecten te zien op de woordenschat.</a:t>
            </a:r>
          </a:p>
          <a:p>
            <a:pPr marL="0" indent="0">
              <a:lnSpc>
                <a:spcPct val="150000"/>
              </a:lnSpc>
              <a:buNone/>
            </a:pPr>
            <a:r>
              <a:rPr lang="nl-NL" sz="1500" dirty="0">
                <a:latin typeface="Verdana" panose="020B0604030504040204" pitchFamily="34" charset="0"/>
                <a:ea typeface="Verdana" panose="020B0604030504040204" pitchFamily="34" charset="0"/>
                <a:cs typeface="Verdana" panose="020B0604030504040204" pitchFamily="34" charset="0"/>
              </a:rPr>
              <a:t>‘</a:t>
            </a:r>
            <a:r>
              <a:rPr lang="nl-NL" sz="1500" dirty="0">
                <a:latin typeface="Verdana" panose="020B0604030504040204" pitchFamily="34" charset="0"/>
                <a:ea typeface="Verdana" panose="020B0604030504040204" pitchFamily="34" charset="0"/>
                <a:cs typeface="Verdana" panose="020B0604030504040204" pitchFamily="34" charset="0"/>
                <a:hlinkClick r:id="rId6"/>
              </a:rPr>
              <a:t>BoekStart maakt baby’s slimmer</a:t>
            </a:r>
            <a:r>
              <a:rPr lang="nl-NL" sz="1500" dirty="0">
                <a:latin typeface="Verdana" panose="020B0604030504040204" pitchFamily="34" charset="0"/>
                <a:ea typeface="Verdana" panose="020B0604030504040204" pitchFamily="34" charset="0"/>
                <a:cs typeface="Verdana" panose="020B0604030504040204" pitchFamily="34" charset="0"/>
              </a:rPr>
              <a:t>’ laat niet alleen zien dat een vroege start met voorlezen werkt, maar ook welke kinderen daarvan het meeste profiteren.</a:t>
            </a:r>
            <a:endParaRPr lang="nl-NL" sz="1500" i="1" dirty="0">
              <a:latin typeface="Verdana" panose="020B0604030504040204" pitchFamily="34" charset="0"/>
              <a:ea typeface="Verdana" panose="020B0604030504040204" pitchFamily="34" charset="0"/>
              <a:cs typeface="Verdana" panose="020B0604030504040204" pitchFamily="34" charset="0"/>
            </a:endParaRPr>
          </a:p>
          <a:p>
            <a:pPr marL="0" indent="0">
              <a:lnSpc>
                <a:spcPct val="150000"/>
              </a:lnSpc>
              <a:buNone/>
            </a:pPr>
            <a:endParaRPr lang="nl-NL" altLang="nl-NL" sz="2400" i="1" dirty="0">
              <a:latin typeface="Futura Bk" pitchFamily="34" charset="0"/>
              <a:ea typeface="ＭＳ Ｐゴシック" pitchFamily="34" charset="-128"/>
            </a:endParaRPr>
          </a:p>
          <a:p>
            <a:pPr marL="457200" lvl="1" indent="0" eaLnBrk="1" hangingPunct="1">
              <a:lnSpc>
                <a:spcPct val="150000"/>
              </a:lnSpc>
              <a:buFont typeface="Arial" pitchFamily="34" charset="0"/>
              <a:buNone/>
            </a:pPr>
            <a:endParaRPr lang="nl-NL" altLang="nl-NL" sz="2400" dirty="0">
              <a:latin typeface="Futura Bk" pitchFamily="34" charset="0"/>
              <a:ea typeface="ＭＳ Ｐゴシック" pitchFamily="34" charset="-128"/>
            </a:endParaRPr>
          </a:p>
        </p:txBody>
      </p:sp>
      <p:pic>
        <p:nvPicPr>
          <p:cNvPr id="12" name="Picture 4" descr="H:\Documenten\BoekStart SPN team - detachering\BoekStart PowerPoint\bibliotheekplectrum.f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562" y="548680"/>
            <a:ext cx="553022" cy="53175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95536" y="404664"/>
            <a:ext cx="7773988" cy="720031"/>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Onderzoek </a:t>
            </a:r>
            <a:endParaRPr lang="nl-NL" altLang="nl-NL" sz="28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67291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435"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ndertitel 2"/>
          <p:cNvSpPr>
            <a:spLocks noGrp="1"/>
          </p:cNvSpPr>
          <p:nvPr>
            <p:ph idx="1"/>
          </p:nvPr>
        </p:nvSpPr>
        <p:spPr>
          <a:xfrm>
            <a:off x="251520" y="1351309"/>
            <a:ext cx="8686800" cy="4525963"/>
          </a:xfrm>
        </p:spPr>
        <p:txBody>
          <a:bodyPr/>
          <a:lstStyle/>
          <a:p>
            <a:pPr marL="0" lvl="0" indent="0">
              <a:lnSpc>
                <a:spcPct val="150000"/>
              </a:lnSpc>
              <a:buNone/>
              <a:defRPr/>
            </a:pPr>
            <a:r>
              <a:rPr lang="nl-NL" altLang="nl-NL" sz="2000" b="1" dirty="0">
                <a:solidFill>
                  <a:srgbClr val="F56605"/>
                </a:solidFill>
                <a:latin typeface="Verdana" panose="020B0604030504040204" pitchFamily="34" charset="0"/>
                <a:ea typeface="Verdana" panose="020B0604030504040204" pitchFamily="34" charset="0"/>
                <a:cs typeface="Verdana" panose="020B0604030504040204" pitchFamily="34" charset="0"/>
              </a:rPr>
              <a:t>BoekStart ouders:</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2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lezen hun kinderen al vroeg voor</a:t>
            </a:r>
          </a:p>
          <a:p>
            <a:pPr marL="0" lvl="0" indent="0">
              <a:lnSpc>
                <a:spcPct val="150000"/>
              </a:lnSpc>
              <a:buNone/>
              <a:defRPr/>
            </a:pPr>
            <a:r>
              <a:rPr lang="nl-NL" altLang="nl-NL" sz="23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gaan vaker naar de Bibliotheek</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2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praten meer tegen hun kind en gebruiken gevarieerdere woorden</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zijn beter bekend met het boekenaanbod</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blijven kinderen met ‘moeilijk’ gedrag vaker voorlezen</a:t>
            </a:r>
            <a:endParaRPr lang="nl-NL" altLang="nl-NL" sz="1800" i="1" dirty="0">
              <a:latin typeface="Verdana" panose="020B0604030504040204" pitchFamily="34" charset="0"/>
              <a:ea typeface="Verdana" panose="020B0604030504040204" pitchFamily="34" charset="0"/>
              <a:cs typeface="Verdana" panose="020B0604030504040204" pitchFamily="34" charset="0"/>
            </a:endParaRPr>
          </a:p>
          <a:p>
            <a:pPr marL="457200" lvl="1" indent="0" eaLnBrk="1" hangingPunct="1">
              <a:lnSpc>
                <a:spcPct val="150000"/>
              </a:lnSpc>
              <a:buFont typeface="Arial" pitchFamily="34" charset="0"/>
              <a:buNone/>
            </a:pPr>
            <a:endParaRPr lang="nl-NL" altLang="nl-NL" sz="2400" dirty="0">
              <a:latin typeface="Futura Bk" pitchFamily="34" charset="0"/>
              <a:ea typeface="ＭＳ Ｐゴシック" pitchFamily="34" charset="-128"/>
            </a:endParaRPr>
          </a:p>
        </p:txBody>
      </p:sp>
      <p:pic>
        <p:nvPicPr>
          <p:cNvPr id="12" name="Picture 4" descr="H:\Documenten\BoekStart SPN team - detachering\BoekStart PowerPoint\bibliotheekplectrum.f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562" y="548680"/>
            <a:ext cx="553022" cy="53175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95536" y="404664"/>
            <a:ext cx="7773988" cy="720031"/>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Resultaten ouders</a:t>
            </a:r>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18731" y="1196752"/>
            <a:ext cx="2821621" cy="2088232"/>
          </a:xfrm>
          <a:prstGeom prst="rect">
            <a:avLst/>
          </a:prstGeom>
          <a:noFill/>
          <a:ln w="63500" cap="rnd">
            <a:no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995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435" name="Afbeelding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867400"/>
            <a:ext cx="194627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Afbeelding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6075363"/>
            <a:ext cx="1657350"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ndertitel 2"/>
          <p:cNvSpPr>
            <a:spLocks noGrp="1"/>
          </p:cNvSpPr>
          <p:nvPr>
            <p:ph idx="1"/>
          </p:nvPr>
        </p:nvSpPr>
        <p:spPr>
          <a:xfrm>
            <a:off x="179512" y="1340768"/>
            <a:ext cx="8686800" cy="4525963"/>
          </a:xfrm>
        </p:spPr>
        <p:txBody>
          <a:bodyPr/>
          <a:lstStyle/>
          <a:p>
            <a:pPr marL="0" lvl="0" indent="0">
              <a:lnSpc>
                <a:spcPct val="150000"/>
              </a:lnSpc>
              <a:buNone/>
              <a:defRPr/>
            </a:pPr>
            <a:r>
              <a:rPr lang="nl-NL" altLang="nl-NL" sz="2000" b="1" dirty="0">
                <a:solidFill>
                  <a:srgbClr val="F56605"/>
                </a:solidFill>
                <a:latin typeface="Verdana" panose="020B0604030504040204" pitchFamily="34" charset="0"/>
                <a:ea typeface="Verdana" panose="020B0604030504040204" pitchFamily="34" charset="0"/>
                <a:cs typeface="Verdana" panose="020B0604030504040204" pitchFamily="34" charset="0"/>
              </a:rPr>
              <a:t>BoekStart kinderen:  </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2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k</a:t>
            </a:r>
            <a:r>
              <a:rPr 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ijken minder televisie</a:t>
            </a:r>
          </a:p>
          <a:p>
            <a:pPr marL="0" lvl="0" indent="0">
              <a:lnSpc>
                <a:spcPct val="150000"/>
              </a:lnSpc>
              <a:buNone/>
              <a:defRPr/>
            </a:pPr>
            <a:r>
              <a:rPr lang="nl-NL" altLang="nl-NL" sz="23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w</a:t>
            </a:r>
            <a:r>
              <a:rPr 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illen vaker voorgelezen worden</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a:t>
            </a:r>
            <a:r>
              <a:rPr lang="nl-NL" altLang="nl-NL" sz="2800" b="1" dirty="0">
                <a:solidFill>
                  <a:srgbClr val="5BD4FF"/>
                </a:solidFill>
                <a:latin typeface="Bauhaus 93" panose="04030905020B02020C02" pitchFamily="82" charset="0"/>
                <a:ea typeface="Adobe Gothic Std B" pitchFamily="34" charset="-128"/>
                <a:cs typeface="Verdana" panose="020B0604030504040204" pitchFamily="34" charset="0"/>
              </a:rPr>
              <a:t> </a:t>
            </a:r>
            <a:r>
              <a:rPr lang="nl-NL" alt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d</a:t>
            </a:r>
            <a:r>
              <a:rPr lang="nl-NL" sz="1800" dirty="0">
                <a:solidFill>
                  <a:prstClr val="black"/>
                </a:solidFill>
                <a:latin typeface="Verdana" panose="020B0604030504040204" pitchFamily="34" charset="0"/>
                <a:ea typeface="Verdana" panose="020B0604030504040204" pitchFamily="34" charset="0"/>
                <a:cs typeface="Verdana" panose="020B0604030504040204" pitchFamily="34" charset="0"/>
              </a:rPr>
              <a:t>ie ‘moeilijk’ gedrag vertonen zijn extra gebaat bij BoekStart</a:t>
            </a:r>
          </a:p>
          <a:p>
            <a:pPr marL="0" lvl="0" indent="0">
              <a:lnSpc>
                <a:spcPct val="150000"/>
              </a:lnSpc>
              <a:buNone/>
              <a:defRPr/>
            </a:pPr>
            <a:r>
              <a:rPr lang="nl-NL" altLang="nl-NL" sz="2400" b="1" dirty="0">
                <a:solidFill>
                  <a:srgbClr val="5BD4FF"/>
                </a:solidFill>
                <a:latin typeface="Bauhaus 93" panose="04030905020B02020C02" pitchFamily="82" charset="0"/>
                <a:ea typeface="Adobe Gothic Std B" pitchFamily="34" charset="-128"/>
                <a:cs typeface="Verdana" panose="020B0604030504040204" pitchFamily="34" charset="0"/>
              </a:rPr>
              <a:t>&gt; </a:t>
            </a:r>
            <a:r>
              <a:rPr lang="nl-NL" altLang="nl-NL" sz="1800" dirty="0">
                <a:latin typeface="Verdana" panose="020B0604030504040204" pitchFamily="34" charset="0"/>
                <a:ea typeface="Verdana" panose="020B0604030504040204" pitchFamily="34" charset="0"/>
                <a:cs typeface="Verdana" panose="020B0604030504040204" pitchFamily="34" charset="0"/>
              </a:rPr>
              <a:t>scoren hoger op taal</a:t>
            </a:r>
          </a:p>
          <a:p>
            <a:pPr marL="0" lvl="0" indent="0">
              <a:buNone/>
              <a:defRPr/>
            </a:pPr>
            <a:endParaRPr lang="nl-NL" altLang="nl-NL" sz="1600" b="1" dirty="0">
              <a:solidFill>
                <a:srgbClr val="A62EBC"/>
              </a:solidFill>
              <a:latin typeface="Verdana" panose="020B0604030504040204" pitchFamily="34" charset="0"/>
              <a:ea typeface="Verdana" panose="020B0604030504040204" pitchFamily="34" charset="0"/>
              <a:cs typeface="Verdana" panose="020B0604030504040204" pitchFamily="34" charset="0"/>
            </a:endParaRPr>
          </a:p>
          <a:p>
            <a:pPr marL="0" lvl="0" indent="0">
              <a:buNone/>
              <a:defRPr/>
            </a:pPr>
            <a:r>
              <a:rPr lang="nl-NL" altLang="nl-NL" sz="1600" b="1" i="1" dirty="0">
                <a:solidFill>
                  <a:srgbClr val="A62EBC"/>
                </a:solidFill>
                <a:latin typeface="Verdana" panose="020B0604030504040204" pitchFamily="34" charset="0"/>
                <a:ea typeface="Verdana" panose="020B0604030504040204" pitchFamily="34" charset="0"/>
                <a:cs typeface="Verdana" panose="020B0604030504040204" pitchFamily="34" charset="0"/>
              </a:rPr>
              <a:t>De effecten zijn sterker op langere termijn (sneeuwbaleffect)</a:t>
            </a:r>
          </a:p>
          <a:p>
            <a:pPr lvl="0">
              <a:lnSpc>
                <a:spcPct val="150000"/>
              </a:lnSpc>
              <a:buFont typeface="Wingdings" pitchFamily="2" charset="2"/>
              <a:buChar char="Ø"/>
              <a:defRPr/>
            </a:pPr>
            <a:endParaRPr lang="nl-NL" altLang="nl-NL" sz="18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lnSpc>
                <a:spcPct val="150000"/>
              </a:lnSpc>
              <a:buFont typeface="Wingdings" pitchFamily="2" charset="2"/>
              <a:buChar char="Ø"/>
              <a:defRPr/>
            </a:pPr>
            <a:endParaRPr lang="nl-NL" altLang="nl-NL" sz="1800" i="1" dirty="0">
              <a:latin typeface="Verdana" panose="020B0604030504040204" pitchFamily="34" charset="0"/>
              <a:ea typeface="Verdana" panose="020B0604030504040204" pitchFamily="34" charset="0"/>
              <a:cs typeface="Verdana" panose="020B0604030504040204" pitchFamily="34" charset="0"/>
            </a:endParaRPr>
          </a:p>
          <a:p>
            <a:pPr marL="457200" lvl="1" indent="0" eaLnBrk="1" hangingPunct="1">
              <a:lnSpc>
                <a:spcPct val="150000"/>
              </a:lnSpc>
              <a:buFont typeface="Arial" pitchFamily="34" charset="0"/>
              <a:buNone/>
            </a:pPr>
            <a:endParaRPr lang="nl-NL" altLang="nl-NL" sz="2400" dirty="0">
              <a:latin typeface="Futura Bk" pitchFamily="34" charset="0"/>
              <a:ea typeface="ＭＳ Ｐゴシック" pitchFamily="34" charset="-128"/>
            </a:endParaRPr>
          </a:p>
        </p:txBody>
      </p:sp>
      <p:pic>
        <p:nvPicPr>
          <p:cNvPr id="12" name="Picture 4" descr="H:\Documenten\BoekStart SPN team - detachering\BoekStart PowerPoint\bibliotheekplectrum.f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562" y="548680"/>
            <a:ext cx="553022" cy="53175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95536" y="404664"/>
            <a:ext cx="7773988" cy="720031"/>
          </a:xfrm>
        </p:spPr>
        <p:txBody>
          <a:bodyPr/>
          <a:lstStyle/>
          <a:p>
            <a:pPr algn="l" eaLnBrk="1" hangingPunct="1"/>
            <a:r>
              <a:rPr lang="nl-NL" altLang="nl-NL" sz="2800" b="1" dirty="0">
                <a:solidFill>
                  <a:srgbClr val="A62EBC"/>
                </a:solidFill>
                <a:latin typeface="Verdana" panose="020B0604030504040204" pitchFamily="34" charset="0"/>
                <a:ea typeface="Verdana" panose="020B0604030504040204" pitchFamily="34" charset="0"/>
                <a:cs typeface="Verdana" panose="020B0604030504040204" pitchFamily="34" charset="0"/>
              </a:rPr>
              <a:t>Resultaten kinderen</a:t>
            </a:r>
          </a:p>
        </p:txBody>
      </p:sp>
      <p:pic>
        <p:nvPicPr>
          <p:cNvPr id="9219" name="Picture 3" descr="H:\Documenten\BoekStart SPN team - detachering\BoekStart PowerPoint\17264290_1664752156873781_1045937005954431925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064" y="1412776"/>
            <a:ext cx="2376264" cy="1722170"/>
          </a:xfrm>
          <a:prstGeom prst="rect">
            <a:avLst/>
          </a:prstGeom>
          <a:noFill/>
          <a:ln w="57150" cap="rnd">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10097"/>
      </p:ext>
    </p:extLst>
  </p:cSld>
  <p:clrMapOvr>
    <a:masterClrMapping/>
  </p:clrMapOvr>
</p:sld>
</file>

<file path=ppt/theme/theme1.xml><?xml version="1.0" encoding="utf-8"?>
<a:theme xmlns:a="http://schemas.openxmlformats.org/drawingml/2006/main" name="Sjabloon_presentatie_972003">
  <a:themeElements>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
      <a:majorFont>
        <a:latin typeface="Arial Black"/>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angepast ontwerp">
  <a:themeElements>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angepast ontwerp">
      <a:majorFont>
        <a:latin typeface="Arial Black"/>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hema">
  <a:themeElements>
    <a:clrScheme name="Grijswaarden">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jabloon_presentatie_972003">
  <a:themeElements>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e">
      <a:majorFont>
        <a:latin typeface="Arial Black"/>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Sjabloon_presentatie_972003</Template>
  <TotalTime>719</TotalTime>
  <Words>813</Words>
  <Application>Microsoft Office PowerPoint</Application>
  <PresentationFormat>Diavoorstelling (4:3)</PresentationFormat>
  <Paragraphs>120</Paragraphs>
  <Slides>16</Slides>
  <Notes>14</Notes>
  <HiddenSlides>1</HiddenSlides>
  <MMClips>0</MMClips>
  <ScaleCrop>false</ScaleCrop>
  <HeadingPairs>
    <vt:vector size="6" baseType="variant">
      <vt:variant>
        <vt:lpstr>Gebruikte lettertypen</vt:lpstr>
      </vt:variant>
      <vt:variant>
        <vt:i4>9</vt:i4>
      </vt:variant>
      <vt:variant>
        <vt:lpstr>Thema</vt:lpstr>
      </vt:variant>
      <vt:variant>
        <vt:i4>5</vt:i4>
      </vt:variant>
      <vt:variant>
        <vt:lpstr>Diatitels</vt:lpstr>
      </vt:variant>
      <vt:variant>
        <vt:i4>16</vt:i4>
      </vt:variant>
    </vt:vector>
  </HeadingPairs>
  <TitlesOfParts>
    <vt:vector size="30" baseType="lpstr">
      <vt:lpstr>ＭＳ Ｐゴシック</vt:lpstr>
      <vt:lpstr>Adobe Gothic Std B</vt:lpstr>
      <vt:lpstr>Arial</vt:lpstr>
      <vt:lpstr>Arial Black</vt:lpstr>
      <vt:lpstr>Bauhaus 93</vt:lpstr>
      <vt:lpstr>Calibri</vt:lpstr>
      <vt:lpstr>Futura Bk</vt:lpstr>
      <vt:lpstr>Verdana</vt:lpstr>
      <vt:lpstr>Wingdings</vt:lpstr>
      <vt:lpstr>Sjabloon_presentatie_972003</vt:lpstr>
      <vt:lpstr>Aangepast ontwerp</vt:lpstr>
      <vt:lpstr>1_Aangepast ontwerp</vt:lpstr>
      <vt:lpstr>Office-thema</vt:lpstr>
      <vt:lpstr>1_Sjabloon_presentatie_972003</vt:lpstr>
      <vt:lpstr>Toelichting</vt:lpstr>
      <vt:lpstr>PowerPoint-presentatie</vt:lpstr>
      <vt:lpstr>BoekStart voor baby’s       </vt:lpstr>
      <vt:lpstr>BoekStart voor baby’s       </vt:lpstr>
      <vt:lpstr>Argumentatie</vt:lpstr>
      <vt:lpstr>Status</vt:lpstr>
      <vt:lpstr>Onderzoek </vt:lpstr>
      <vt:lpstr>Resultaten ouders</vt:lpstr>
      <vt:lpstr>Resultaten kinderen</vt:lpstr>
      <vt:lpstr>BoekStart in de kinderopvang</vt:lpstr>
      <vt:lpstr>BoekStart in de kinderopvang</vt:lpstr>
      <vt:lpstr>Opbrengsten kinderopvang</vt:lpstr>
      <vt:lpstr>Opbrengsten Bibliotheek</vt:lpstr>
      <vt:lpstr>Centrale elementen</vt:lpstr>
      <vt:lpstr>Quotes pedagogisch medewerkers</vt:lpstr>
      <vt:lpstr>PowerPoint-presentatie</vt:lpstr>
    </vt:vector>
  </TitlesOfParts>
  <Company>Stichting Rijnbrink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Linda Voortman</dc:creator>
  <cp:lastModifiedBy>Barbara van Walraven</cp:lastModifiedBy>
  <cp:revision>201</cp:revision>
  <cp:lastPrinted>2009-06-10T09:16:07Z</cp:lastPrinted>
  <dcterms:created xsi:type="dcterms:W3CDTF">2017-11-30T15:33:05Z</dcterms:created>
  <dcterms:modified xsi:type="dcterms:W3CDTF">2018-01-09T13:43:24Z</dcterms:modified>
</cp:coreProperties>
</file>