
<file path=[Content_Types].xml><?xml version="1.0" encoding="utf-8"?>
<Types xmlns="http://schemas.openxmlformats.org/package/2006/content-types">
  <Default Extension="png" ContentType="image/png"/>
  <Default Extension="tmp" ContentType="image/png"/>
  <Default Extension="jpeg" ContentType="image/jpeg"/>
  <Default Extension="mov" ContentType="video/quicktime"/>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8" r:id="rId1"/>
    <p:sldMasterId id="2147483650" r:id="rId2"/>
    <p:sldMasterId id="2147483651" r:id="rId3"/>
  </p:sldMasterIdLst>
  <p:notesMasterIdLst>
    <p:notesMasterId r:id="rId18"/>
  </p:notesMasterIdLst>
  <p:handoutMasterIdLst>
    <p:handoutMasterId r:id="rId19"/>
  </p:handoutMasterIdLst>
  <p:sldIdLst>
    <p:sldId id="302" r:id="rId4"/>
    <p:sldId id="316" r:id="rId5"/>
    <p:sldId id="308" r:id="rId6"/>
    <p:sldId id="303" r:id="rId7"/>
    <p:sldId id="317" r:id="rId8"/>
    <p:sldId id="304" r:id="rId9"/>
    <p:sldId id="305" r:id="rId10"/>
    <p:sldId id="306" r:id="rId11"/>
    <p:sldId id="320" r:id="rId12"/>
    <p:sldId id="319" r:id="rId13"/>
    <p:sldId id="307" r:id="rId14"/>
    <p:sldId id="314" r:id="rId15"/>
    <p:sldId id="309" r:id="rId16"/>
    <p:sldId id="318" r:id="rId17"/>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charset="0"/>
        <a:ea typeface="ＭＳ Ｐゴシック" pitchFamily="1" charset="-128"/>
        <a:cs typeface="+mn-cs"/>
      </a:defRPr>
    </a:lvl1pPr>
    <a:lvl2pPr marL="457200" algn="l" rtl="0" eaLnBrk="0" fontAlgn="base" hangingPunct="0">
      <a:spcBef>
        <a:spcPct val="0"/>
      </a:spcBef>
      <a:spcAft>
        <a:spcPct val="0"/>
      </a:spcAft>
      <a:defRPr sz="2400" kern="1200">
        <a:solidFill>
          <a:schemeClr val="tx1"/>
        </a:solidFill>
        <a:latin typeface="Arial" charset="0"/>
        <a:ea typeface="ＭＳ Ｐゴシック" pitchFamily="1" charset="-128"/>
        <a:cs typeface="+mn-cs"/>
      </a:defRPr>
    </a:lvl2pPr>
    <a:lvl3pPr marL="914400" algn="l" rtl="0" eaLnBrk="0" fontAlgn="base" hangingPunct="0">
      <a:spcBef>
        <a:spcPct val="0"/>
      </a:spcBef>
      <a:spcAft>
        <a:spcPct val="0"/>
      </a:spcAft>
      <a:defRPr sz="2400" kern="1200">
        <a:solidFill>
          <a:schemeClr val="tx1"/>
        </a:solidFill>
        <a:latin typeface="Arial" charset="0"/>
        <a:ea typeface="ＭＳ Ｐゴシック" pitchFamily="1" charset="-128"/>
        <a:cs typeface="+mn-cs"/>
      </a:defRPr>
    </a:lvl3pPr>
    <a:lvl4pPr marL="1371600" algn="l" rtl="0" eaLnBrk="0" fontAlgn="base" hangingPunct="0">
      <a:spcBef>
        <a:spcPct val="0"/>
      </a:spcBef>
      <a:spcAft>
        <a:spcPct val="0"/>
      </a:spcAft>
      <a:defRPr sz="2400" kern="1200">
        <a:solidFill>
          <a:schemeClr val="tx1"/>
        </a:solidFill>
        <a:latin typeface="Arial" charset="0"/>
        <a:ea typeface="ＭＳ Ｐゴシック" pitchFamily="1" charset="-128"/>
        <a:cs typeface="+mn-cs"/>
      </a:defRPr>
    </a:lvl4pPr>
    <a:lvl5pPr marL="1828800" algn="l" rtl="0" eaLnBrk="0" fontAlgn="base" hangingPunct="0">
      <a:spcBef>
        <a:spcPct val="0"/>
      </a:spcBef>
      <a:spcAft>
        <a:spcPct val="0"/>
      </a:spcAft>
      <a:defRPr sz="2400" kern="1200">
        <a:solidFill>
          <a:schemeClr val="tx1"/>
        </a:solidFill>
        <a:latin typeface="Arial" charset="0"/>
        <a:ea typeface="ＭＳ Ｐゴシック" pitchFamily="1" charset="-128"/>
        <a:cs typeface="+mn-cs"/>
      </a:defRPr>
    </a:lvl5pPr>
    <a:lvl6pPr marL="2286000" algn="l" defTabSz="914400" rtl="0" eaLnBrk="1" latinLnBrk="0" hangingPunct="1">
      <a:defRPr sz="2400" kern="1200">
        <a:solidFill>
          <a:schemeClr val="tx1"/>
        </a:solidFill>
        <a:latin typeface="Arial" charset="0"/>
        <a:ea typeface="ＭＳ Ｐゴシック" pitchFamily="1" charset="-128"/>
        <a:cs typeface="+mn-cs"/>
      </a:defRPr>
    </a:lvl6pPr>
    <a:lvl7pPr marL="2743200" algn="l" defTabSz="914400" rtl="0" eaLnBrk="1" latinLnBrk="0" hangingPunct="1">
      <a:defRPr sz="2400" kern="1200">
        <a:solidFill>
          <a:schemeClr val="tx1"/>
        </a:solidFill>
        <a:latin typeface="Arial" charset="0"/>
        <a:ea typeface="ＭＳ Ｐゴシック" pitchFamily="1" charset="-128"/>
        <a:cs typeface="+mn-cs"/>
      </a:defRPr>
    </a:lvl7pPr>
    <a:lvl8pPr marL="3200400" algn="l" defTabSz="914400" rtl="0" eaLnBrk="1" latinLnBrk="0" hangingPunct="1">
      <a:defRPr sz="2400" kern="1200">
        <a:solidFill>
          <a:schemeClr val="tx1"/>
        </a:solidFill>
        <a:latin typeface="Arial" charset="0"/>
        <a:ea typeface="ＭＳ Ｐゴシック" pitchFamily="1" charset="-128"/>
        <a:cs typeface="+mn-cs"/>
      </a:defRPr>
    </a:lvl8pPr>
    <a:lvl9pPr marL="3657600" algn="l" defTabSz="914400" rtl="0" eaLnBrk="1" latinLnBrk="0" hangingPunct="1">
      <a:defRPr sz="2400" kern="1200">
        <a:solidFill>
          <a:schemeClr val="tx1"/>
        </a:solidFill>
        <a:latin typeface="Arial" charset="0"/>
        <a:ea typeface="ＭＳ Ｐゴシック" pitchFamily="1"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7719"/>
    <a:srgbClr val="FFCC99"/>
    <a:srgbClr val="414231"/>
    <a:srgbClr val="4B464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438" autoAdjust="0"/>
    <p:restoredTop sz="94660" autoAdjust="0"/>
  </p:normalViewPr>
  <p:slideViewPr>
    <p:cSldViewPr>
      <p:cViewPr varScale="1">
        <p:scale>
          <a:sx n="99" d="100"/>
          <a:sy n="99" d="100"/>
        </p:scale>
        <p:origin x="1668"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handoutMaster" Target="handoutMasters/handout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7171"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7172"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7173"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pPr>
              <a:defRPr/>
            </a:pPr>
            <a:fld id="{ECA2352A-1113-4084-9335-C55E23102E6E}" type="slidenum">
              <a:rPr lang="en-US"/>
              <a:pPr>
                <a:defRPr/>
              </a:pPr>
              <a:t>‹nr.›</a:t>
            </a:fld>
            <a:endParaRPr lang="en-US"/>
          </a:p>
        </p:txBody>
      </p:sp>
    </p:spTree>
    <p:extLst>
      <p:ext uri="{BB962C8B-B14F-4D97-AF65-F5344CB8AC3E}">
        <p14:creationId xmlns:p14="http://schemas.microsoft.com/office/powerpoint/2010/main" val="28766963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11267"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922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1269"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27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1127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pPr>
              <a:defRPr/>
            </a:pPr>
            <a:fld id="{430B70CD-F337-4755-A518-16C2A1EF5EFE}" type="slidenum">
              <a:rPr lang="en-US"/>
              <a:pPr>
                <a:defRPr/>
              </a:pPr>
              <a:t>‹nr.›</a:t>
            </a:fld>
            <a:endParaRPr lang="en-US"/>
          </a:p>
        </p:txBody>
      </p:sp>
    </p:spTree>
    <p:extLst>
      <p:ext uri="{BB962C8B-B14F-4D97-AF65-F5344CB8AC3E}">
        <p14:creationId xmlns:p14="http://schemas.microsoft.com/office/powerpoint/2010/main" val="38241209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pitchFamily="1" charset="-128"/>
        <a:cs typeface="+mn-cs"/>
      </a:defRPr>
    </a:lvl1pPr>
    <a:lvl2pPr marL="457200" algn="l" rtl="0" eaLnBrk="0" fontAlgn="base" hangingPunct="0">
      <a:spcBef>
        <a:spcPct val="30000"/>
      </a:spcBef>
      <a:spcAft>
        <a:spcPct val="0"/>
      </a:spcAft>
      <a:defRPr sz="1200" kern="1200">
        <a:solidFill>
          <a:schemeClr val="tx1"/>
        </a:solidFill>
        <a:latin typeface="Arial" charset="0"/>
        <a:ea typeface="ＭＳ Ｐゴシック" pitchFamily="1"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pitchFamily="1"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pitchFamily="1"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pitchFamily="1"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pPr>
              <a:defRPr/>
            </a:pPr>
            <a:fld id="{430B70CD-F337-4755-A518-16C2A1EF5EFE}" type="slidenum">
              <a:rPr lang="en-US" smtClean="0"/>
              <a:pPr>
                <a:defRPr/>
              </a:pPr>
              <a:t>6</a:t>
            </a:fld>
            <a:endParaRPr lang="en-US"/>
          </a:p>
        </p:txBody>
      </p:sp>
    </p:spTree>
    <p:extLst>
      <p:ext uri="{BB962C8B-B14F-4D97-AF65-F5344CB8AC3E}">
        <p14:creationId xmlns:p14="http://schemas.microsoft.com/office/powerpoint/2010/main" val="25532238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pPr>
              <a:defRPr/>
            </a:pPr>
            <a:fld id="{430B70CD-F337-4755-A518-16C2A1EF5EFE}" type="slidenum">
              <a:rPr lang="en-US" smtClean="0"/>
              <a:pPr>
                <a:defRPr/>
              </a:pPr>
              <a:t>11</a:t>
            </a:fld>
            <a:endParaRPr lang="en-US"/>
          </a:p>
        </p:txBody>
      </p:sp>
    </p:spTree>
    <p:extLst>
      <p:ext uri="{BB962C8B-B14F-4D97-AF65-F5344CB8AC3E}">
        <p14:creationId xmlns:p14="http://schemas.microsoft.com/office/powerpoint/2010/main" val="5717842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ctrTitle"/>
          </p:nvPr>
        </p:nvSpPr>
        <p:spPr>
          <a:xfrm>
            <a:off x="685800" y="1846263"/>
            <a:ext cx="7772400" cy="1582737"/>
          </a:xfrm>
        </p:spPr>
        <p:txBody>
          <a:bodyPr/>
          <a:lstStyle>
            <a:lvl1pPr>
              <a:defRPr>
                <a:solidFill>
                  <a:schemeClr val="bg1"/>
                </a:solidFill>
              </a:defRPr>
            </a:lvl1pPr>
          </a:lstStyle>
          <a:p>
            <a:r>
              <a:rPr lang="nl-NL"/>
              <a:t>Klik om de stijl te bewerken</a:t>
            </a:r>
          </a:p>
        </p:txBody>
      </p:sp>
      <p:sp>
        <p:nvSpPr>
          <p:cNvPr id="22531" name="Rectangle 3"/>
          <p:cNvSpPr>
            <a:spLocks noGrp="1" noChangeArrowheads="1"/>
          </p:cNvSpPr>
          <p:nvPr>
            <p:ph type="subTitle" idx="1"/>
          </p:nvPr>
        </p:nvSpPr>
        <p:spPr>
          <a:xfrm>
            <a:off x="684213" y="1557338"/>
            <a:ext cx="7775575" cy="647700"/>
          </a:xfrm>
        </p:spPr>
        <p:txBody>
          <a:bodyPr/>
          <a:lstStyle>
            <a:lvl1pPr marL="0" indent="0">
              <a:defRPr>
                <a:solidFill>
                  <a:schemeClr val="tx1"/>
                </a:solidFill>
              </a:defRPr>
            </a:lvl1pPr>
          </a:lstStyle>
          <a:p>
            <a:r>
              <a:rPr lang="nl-NL"/>
              <a:t>Klik om de ondertitelstijl van het model te bewerken</a:t>
            </a:r>
          </a:p>
        </p:txBody>
      </p:sp>
      <p:sp>
        <p:nvSpPr>
          <p:cNvPr id="4" name="Rectangle 4"/>
          <p:cNvSpPr>
            <a:spLocks noGrp="1" noChangeArrowheads="1"/>
          </p:cNvSpPr>
          <p:nvPr>
            <p:ph type="dt" sz="half" idx="10"/>
          </p:nvPr>
        </p:nvSpPr>
        <p:spPr>
          <a:xfrm>
            <a:off x="684213" y="4941888"/>
            <a:ext cx="3887787" cy="333375"/>
          </a:xfrm>
        </p:spPr>
        <p:txBody>
          <a:bodyPr/>
          <a:lstStyle>
            <a:lvl1pPr algn="l">
              <a:defRPr sz="1400">
                <a:solidFill>
                  <a:schemeClr val="bg1"/>
                </a:solidFill>
                <a:latin typeface="+mj-lt"/>
              </a:defRPr>
            </a:lvl1pPr>
          </a:lstStyle>
          <a:p>
            <a:pPr>
              <a:defRPr/>
            </a:pPr>
            <a:fld id="{EE40C515-7661-44F1-8F69-A4209E5CF000}" type="datetime4">
              <a:rPr lang="nl-NL" smtClean="0"/>
              <a:t>20 januari 2022</a:t>
            </a:fld>
            <a:endParaRPr lang="en-US"/>
          </a:p>
        </p:txBody>
      </p:sp>
      <p:sp>
        <p:nvSpPr>
          <p:cNvPr id="5" name="Rectangle 5"/>
          <p:cNvSpPr>
            <a:spLocks noGrp="1" noChangeArrowheads="1"/>
          </p:cNvSpPr>
          <p:nvPr>
            <p:ph type="ftr" sz="quarter" idx="11"/>
          </p:nvPr>
        </p:nvSpPr>
        <p:spPr>
          <a:xfrm>
            <a:off x="684213" y="4652963"/>
            <a:ext cx="3887787" cy="260350"/>
          </a:xfrm>
        </p:spPr>
        <p:txBody>
          <a:bodyPr/>
          <a:lstStyle>
            <a:lvl1pPr>
              <a:defRPr>
                <a:solidFill>
                  <a:srgbClr val="4B4643"/>
                </a:solidFill>
              </a:defRPr>
            </a:lvl1pPr>
          </a:lstStyle>
          <a:p>
            <a:pPr>
              <a:defRPr/>
            </a:pPr>
            <a:r>
              <a:rPr lang="en-US"/>
              <a:t>Voorlezen Bibliotheek Hoeksche Waard</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en-US"/>
          </a:p>
        </p:txBody>
      </p:sp>
      <p:sp>
        <p:nvSpPr>
          <p:cNvPr id="3" name="Tijdelijke aanduiding voor verticale tekst 2"/>
          <p:cNvSpPr>
            <a:spLocks noGrp="1"/>
          </p:cNvSpPr>
          <p:nvPr>
            <p:ph type="body" orient="vert" idx="1"/>
          </p:nvPr>
        </p:nvSpPr>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7D1B3CF2-ECE9-4045-B03C-87C0FA942D02}" type="datetime4">
              <a:rPr lang="nl-NL" smtClean="0"/>
              <a:t>20 januari 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Voorlezen Bibliotheek Hoeksche Waard</a:t>
            </a:r>
          </a:p>
        </p:txBody>
      </p:sp>
      <p:sp>
        <p:nvSpPr>
          <p:cNvPr id="6" name="Rectangle 6"/>
          <p:cNvSpPr>
            <a:spLocks noGrp="1" noChangeArrowheads="1"/>
          </p:cNvSpPr>
          <p:nvPr>
            <p:ph type="sldNum" sz="quarter" idx="12"/>
          </p:nvPr>
        </p:nvSpPr>
        <p:spPr>
          <a:ln/>
        </p:spPr>
        <p:txBody>
          <a:bodyPr/>
          <a:lstStyle>
            <a:lvl1pPr>
              <a:defRPr/>
            </a:lvl1pPr>
          </a:lstStyle>
          <a:p>
            <a:pPr>
              <a:defRPr/>
            </a:pPr>
            <a:fld id="{9D006683-E767-420A-8C71-772E84C100CF}" type="slidenum">
              <a:rPr lang="en-US"/>
              <a:pPr>
                <a:defRPr/>
              </a:pPr>
              <a:t>‹nr.›</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516688" y="765175"/>
            <a:ext cx="1943100" cy="5026025"/>
          </a:xfrm>
        </p:spPr>
        <p:txBody>
          <a:bodyPr vert="eaVert"/>
          <a:lstStyle/>
          <a:p>
            <a:r>
              <a:rPr lang="nl-NL"/>
              <a:t>Klik om de stijl te bewerken</a:t>
            </a:r>
            <a:endParaRPr lang="en-US"/>
          </a:p>
        </p:txBody>
      </p:sp>
      <p:sp>
        <p:nvSpPr>
          <p:cNvPr id="3" name="Tijdelijke aanduiding voor verticale tekst 2"/>
          <p:cNvSpPr>
            <a:spLocks noGrp="1"/>
          </p:cNvSpPr>
          <p:nvPr>
            <p:ph type="body" orient="vert" idx="1"/>
          </p:nvPr>
        </p:nvSpPr>
        <p:spPr>
          <a:xfrm>
            <a:off x="685800" y="765175"/>
            <a:ext cx="5678488" cy="5026025"/>
          </a:xfr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9277F979-7082-4DF9-AB00-41F36A212C66}" type="datetime4">
              <a:rPr lang="nl-NL" smtClean="0"/>
              <a:t>20 januari 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Voorlezen Bibliotheek Hoeksche Waard</a:t>
            </a:r>
          </a:p>
        </p:txBody>
      </p:sp>
      <p:sp>
        <p:nvSpPr>
          <p:cNvPr id="6" name="Rectangle 6"/>
          <p:cNvSpPr>
            <a:spLocks noGrp="1" noChangeArrowheads="1"/>
          </p:cNvSpPr>
          <p:nvPr>
            <p:ph type="sldNum" sz="quarter" idx="12"/>
          </p:nvPr>
        </p:nvSpPr>
        <p:spPr>
          <a:ln/>
        </p:spPr>
        <p:txBody>
          <a:bodyPr/>
          <a:lstStyle>
            <a:lvl1pPr>
              <a:defRPr/>
            </a:lvl1pPr>
          </a:lstStyle>
          <a:p>
            <a:pPr>
              <a:defRPr/>
            </a:pPr>
            <a:fld id="{51091B7D-E5C1-437F-A4C8-6DAD0C44A965}" type="slidenum">
              <a:rPr lang="en-US"/>
              <a:pPr>
                <a:defRPr/>
              </a:pPr>
              <a:t>‹nr.›</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nl-NL"/>
              <a:t>Klik om de stijl te bewerken</a:t>
            </a:r>
            <a:endParaRPr lang="en-US"/>
          </a:p>
        </p:txBody>
      </p:sp>
      <p:sp>
        <p:nvSpPr>
          <p:cNvPr id="3" name="Onderti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nl-NL"/>
              <a:t>Klik om het opmaakprofiel van de modelondertitel te bewerken</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en-US"/>
          </a:p>
        </p:txBody>
      </p:sp>
      <p:sp>
        <p:nvSpPr>
          <p:cNvPr id="3" name="Tijdelijke aanduiding voor inhoud 2"/>
          <p:cNvSpPr>
            <a:spLocks noGrp="1"/>
          </p:cNvSpPr>
          <p:nvPr>
            <p:ph idx="1"/>
          </p:nvPr>
        </p:nvSpPr>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nl-NL"/>
              <a:t>Klik om de stijl te bewerken</a:t>
            </a:r>
            <a:endParaRPr lang="en-US"/>
          </a:p>
        </p:txBody>
      </p:sp>
      <p:sp>
        <p:nvSpPr>
          <p:cNvPr id="3" name="Tijdelijke aanduiding voor tekst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l-NL"/>
              <a:t>Klik om de modelstijlen te bewerken</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en-US"/>
          </a:p>
        </p:txBody>
      </p:sp>
      <p:sp>
        <p:nvSpPr>
          <p:cNvPr id="3" name="Tijdelijke aanduiding voor inhoud 2"/>
          <p:cNvSpPr>
            <a:spLocks noGrp="1"/>
          </p:cNvSpPr>
          <p:nvPr>
            <p:ph sz="half" idx="1"/>
          </p:nvPr>
        </p:nvSpPr>
        <p:spPr>
          <a:xfrm>
            <a:off x="684213" y="5084763"/>
            <a:ext cx="3811587" cy="10080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Tijdelijke aanduiding voor inhoud 3"/>
          <p:cNvSpPr>
            <a:spLocks noGrp="1"/>
          </p:cNvSpPr>
          <p:nvPr>
            <p:ph sz="half" idx="2"/>
          </p:nvPr>
        </p:nvSpPr>
        <p:spPr>
          <a:xfrm>
            <a:off x="4648200" y="5084763"/>
            <a:ext cx="3811588" cy="10080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nl-NL"/>
              <a:t>Klik om de stijl te bewerken</a:t>
            </a:r>
            <a:endParaRPr lang="en-US"/>
          </a:p>
        </p:txBody>
      </p:sp>
      <p:sp>
        <p:nvSpPr>
          <p:cNvPr id="3" name="Tijdelijke aanduiding vo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5" name="Tijdelijke aanduiding vo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nl-NL"/>
              <a:t>Klik om de stijl te bewerken</a:t>
            </a:r>
            <a:endParaRPr lang="en-US"/>
          </a:p>
        </p:txBody>
      </p:sp>
      <p:sp>
        <p:nvSpPr>
          <p:cNvPr id="3" name="Tijdelijke aanduiding voor inhou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Tijdelijke aanduiding vo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en-US"/>
          </a:p>
        </p:txBody>
      </p:sp>
      <p:sp>
        <p:nvSpPr>
          <p:cNvPr id="3" name="Tijdelijke aanduiding voor inhoud 2"/>
          <p:cNvSpPr>
            <a:spLocks noGrp="1"/>
          </p:cNvSpPr>
          <p:nvPr>
            <p:ph idx="1"/>
          </p:nvPr>
        </p:nvSpPr>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2E4F639D-4A42-4C4A-9703-E2B256054AC0}" type="datetime4">
              <a:rPr lang="nl-NL" smtClean="0"/>
              <a:t>20 januari 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Voorlezen Bibliotheek Hoeksche Waard</a:t>
            </a:r>
          </a:p>
        </p:txBody>
      </p:sp>
      <p:sp>
        <p:nvSpPr>
          <p:cNvPr id="6" name="Rectangle 6"/>
          <p:cNvSpPr>
            <a:spLocks noGrp="1" noChangeArrowheads="1"/>
          </p:cNvSpPr>
          <p:nvPr>
            <p:ph type="sldNum" sz="quarter" idx="12"/>
          </p:nvPr>
        </p:nvSpPr>
        <p:spPr>
          <a:ln/>
        </p:spPr>
        <p:txBody>
          <a:bodyPr/>
          <a:lstStyle>
            <a:lvl1pPr>
              <a:defRPr/>
            </a:lvl1pPr>
          </a:lstStyle>
          <a:p>
            <a:pPr>
              <a:defRPr/>
            </a:pPr>
            <a:fld id="{F8E5935C-8145-43CD-9251-2E6A2677215A}" type="slidenum">
              <a:rPr lang="en-US"/>
              <a:pPr>
                <a:defRPr/>
              </a:pPr>
              <a:t>‹nr.›</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nl-NL"/>
              <a:t>Klik om de stijl te bewerken</a:t>
            </a:r>
            <a:endParaRPr lang="en-US"/>
          </a:p>
        </p:txBody>
      </p:sp>
      <p:sp>
        <p:nvSpPr>
          <p:cNvPr id="3" name="Tijdelijke aanduiding voor afbeelding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ijdelijke aanduiding vo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en-US"/>
          </a:p>
        </p:txBody>
      </p:sp>
      <p:sp>
        <p:nvSpPr>
          <p:cNvPr id="3" name="Tijdelijke aanduiding voor verticale tekst 2"/>
          <p:cNvSpPr>
            <a:spLocks noGrp="1"/>
          </p:cNvSpPr>
          <p:nvPr>
            <p:ph type="body" orient="vert" idx="1"/>
          </p:nvPr>
        </p:nvSpPr>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516688" y="4724400"/>
            <a:ext cx="1943100" cy="1368425"/>
          </a:xfrm>
        </p:spPr>
        <p:txBody>
          <a:bodyPr vert="eaVert"/>
          <a:lstStyle/>
          <a:p>
            <a:r>
              <a:rPr lang="nl-NL"/>
              <a:t>Klik om de stijl te bewerken</a:t>
            </a:r>
            <a:endParaRPr lang="en-US"/>
          </a:p>
        </p:txBody>
      </p:sp>
      <p:sp>
        <p:nvSpPr>
          <p:cNvPr id="3" name="Tijdelijke aanduiding voor verticale tekst 2"/>
          <p:cNvSpPr>
            <a:spLocks noGrp="1"/>
          </p:cNvSpPr>
          <p:nvPr>
            <p:ph type="body" orient="vert" idx="1"/>
          </p:nvPr>
        </p:nvSpPr>
        <p:spPr>
          <a:xfrm>
            <a:off x="684213" y="4724400"/>
            <a:ext cx="5680075" cy="1368425"/>
          </a:xfr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nl-NL"/>
              <a:t>Klik om de stijl te bewerken</a:t>
            </a:r>
            <a:endParaRPr lang="en-US"/>
          </a:p>
        </p:txBody>
      </p:sp>
      <p:sp>
        <p:nvSpPr>
          <p:cNvPr id="3" name="Onderti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nl-NL"/>
              <a:t>Klik om het opmaakprofiel van de modelondertitel te bewerken</a:t>
            </a: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en-US"/>
          </a:p>
        </p:txBody>
      </p:sp>
      <p:sp>
        <p:nvSpPr>
          <p:cNvPr id="3" name="Tijdelijke aanduiding voor inhoud 2"/>
          <p:cNvSpPr>
            <a:spLocks noGrp="1"/>
          </p:cNvSpPr>
          <p:nvPr>
            <p:ph idx="1"/>
          </p:nvPr>
        </p:nvSpPr>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nl-NL"/>
              <a:t>Klik om de stijl te bewerken</a:t>
            </a:r>
            <a:endParaRPr lang="en-US"/>
          </a:p>
        </p:txBody>
      </p:sp>
      <p:sp>
        <p:nvSpPr>
          <p:cNvPr id="3" name="Tijdelijke aanduiding voor tekst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l-NL"/>
              <a:t>Klik om de modelstijlen te bewerken</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en-US"/>
          </a:p>
        </p:txBody>
      </p:sp>
      <p:sp>
        <p:nvSpPr>
          <p:cNvPr id="3" name="Tijdelijke aanduiding voor inhoud 2"/>
          <p:cNvSpPr>
            <a:spLocks noGrp="1"/>
          </p:cNvSpPr>
          <p:nvPr>
            <p:ph sz="half" idx="1"/>
          </p:nvPr>
        </p:nvSpPr>
        <p:spPr>
          <a:xfrm>
            <a:off x="684213" y="1989138"/>
            <a:ext cx="3811587" cy="7191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Tijdelijke aanduiding voor inhoud 3"/>
          <p:cNvSpPr>
            <a:spLocks noGrp="1"/>
          </p:cNvSpPr>
          <p:nvPr>
            <p:ph sz="half" idx="2"/>
          </p:nvPr>
        </p:nvSpPr>
        <p:spPr>
          <a:xfrm>
            <a:off x="4648200" y="1989138"/>
            <a:ext cx="3811588" cy="7191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nl-NL"/>
              <a:t>Klik om de stijl te bewerken</a:t>
            </a:r>
            <a:endParaRPr lang="en-US"/>
          </a:p>
        </p:txBody>
      </p:sp>
      <p:sp>
        <p:nvSpPr>
          <p:cNvPr id="3" name="Tijdelijke aanduiding vo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5" name="Tijdelijke aanduiding vo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lstStyle>
            <a:lvl1pPr algn="l">
              <a:defRPr sz="4000" b="1" cap="all"/>
            </a:lvl1pPr>
          </a:lstStyle>
          <a:p>
            <a:r>
              <a:rPr lang="nl-NL"/>
              <a:t>Klik om de stijl te bewerken</a:t>
            </a:r>
            <a:endParaRPr lang="en-US"/>
          </a:p>
        </p:txBody>
      </p:sp>
      <p:sp>
        <p:nvSpPr>
          <p:cNvPr id="3" name="Tijdelijke aanduiding voor tekst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l-NL"/>
              <a:t>Klik om de modelstijlen te bewerken</a:t>
            </a:r>
          </a:p>
        </p:txBody>
      </p:sp>
      <p:sp>
        <p:nvSpPr>
          <p:cNvPr id="4" name="Rectangle 4"/>
          <p:cNvSpPr>
            <a:spLocks noGrp="1" noChangeArrowheads="1"/>
          </p:cNvSpPr>
          <p:nvPr>
            <p:ph type="dt" sz="half" idx="10"/>
          </p:nvPr>
        </p:nvSpPr>
        <p:spPr>
          <a:ln/>
        </p:spPr>
        <p:txBody>
          <a:bodyPr/>
          <a:lstStyle>
            <a:lvl1pPr>
              <a:defRPr/>
            </a:lvl1pPr>
          </a:lstStyle>
          <a:p>
            <a:pPr>
              <a:defRPr/>
            </a:pPr>
            <a:fld id="{0BA08E6A-E702-44EC-805B-58EBD9A7E3B9}" type="datetime4">
              <a:rPr lang="nl-NL" smtClean="0"/>
              <a:t>20 januari 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Voorlezen Bibliotheek Hoeksche Waard</a:t>
            </a:r>
          </a:p>
        </p:txBody>
      </p:sp>
      <p:sp>
        <p:nvSpPr>
          <p:cNvPr id="6" name="Rectangle 6"/>
          <p:cNvSpPr>
            <a:spLocks noGrp="1" noChangeArrowheads="1"/>
          </p:cNvSpPr>
          <p:nvPr>
            <p:ph type="sldNum" sz="quarter" idx="12"/>
          </p:nvPr>
        </p:nvSpPr>
        <p:spPr>
          <a:ln/>
        </p:spPr>
        <p:txBody>
          <a:bodyPr/>
          <a:lstStyle>
            <a:lvl1pPr>
              <a:defRPr/>
            </a:lvl1pPr>
          </a:lstStyle>
          <a:p>
            <a:pPr>
              <a:defRPr/>
            </a:pPr>
            <a:fld id="{8C9B9684-C624-429E-BC8A-A72C1B0CCE05}" type="slidenum">
              <a:rPr lang="en-US"/>
              <a:pPr>
                <a:defRPr/>
              </a:pPr>
              <a:t>‹nr.›</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nl-NL"/>
              <a:t>Klik om de stijl te bewerken</a:t>
            </a:r>
            <a:endParaRPr lang="en-US"/>
          </a:p>
        </p:txBody>
      </p:sp>
      <p:sp>
        <p:nvSpPr>
          <p:cNvPr id="3" name="Tijdelijke aanduiding voor inhou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Tijdelijke aanduiding vo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nl-NL"/>
              <a:t>Klik om de stijl te bewerken</a:t>
            </a:r>
            <a:endParaRPr lang="en-US"/>
          </a:p>
        </p:txBody>
      </p:sp>
      <p:sp>
        <p:nvSpPr>
          <p:cNvPr id="3" name="Tijdelijke aanduiding voor afbeelding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ijdelijke aanduiding vo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en-US"/>
          </a:p>
        </p:txBody>
      </p:sp>
      <p:sp>
        <p:nvSpPr>
          <p:cNvPr id="3" name="Tijdelijke aanduiding voor verticale tekst 2"/>
          <p:cNvSpPr>
            <a:spLocks noGrp="1"/>
          </p:cNvSpPr>
          <p:nvPr>
            <p:ph type="body" orient="vert" idx="1"/>
          </p:nvPr>
        </p:nvSpPr>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516688" y="1628775"/>
            <a:ext cx="1943100" cy="1079500"/>
          </a:xfrm>
        </p:spPr>
        <p:txBody>
          <a:bodyPr vert="eaVert"/>
          <a:lstStyle/>
          <a:p>
            <a:r>
              <a:rPr lang="nl-NL"/>
              <a:t>Klik om de stijl te bewerken</a:t>
            </a:r>
            <a:endParaRPr lang="en-US"/>
          </a:p>
        </p:txBody>
      </p:sp>
      <p:sp>
        <p:nvSpPr>
          <p:cNvPr id="3" name="Tijdelijke aanduiding voor verticale tekst 2"/>
          <p:cNvSpPr>
            <a:spLocks noGrp="1"/>
          </p:cNvSpPr>
          <p:nvPr>
            <p:ph type="body" orient="vert" idx="1"/>
          </p:nvPr>
        </p:nvSpPr>
        <p:spPr>
          <a:xfrm>
            <a:off x="684213" y="1628775"/>
            <a:ext cx="5680075" cy="1079500"/>
          </a:xfr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en-US"/>
          </a:p>
        </p:txBody>
      </p:sp>
      <p:sp>
        <p:nvSpPr>
          <p:cNvPr id="3" name="Tijdelijke aanduiding voor inhoud 2"/>
          <p:cNvSpPr>
            <a:spLocks noGrp="1"/>
          </p:cNvSpPr>
          <p:nvPr>
            <p:ph sz="half" idx="1"/>
          </p:nvPr>
        </p:nvSpPr>
        <p:spPr>
          <a:xfrm>
            <a:off x="685800" y="1196975"/>
            <a:ext cx="3810000" cy="45942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Tijdelijke aanduiding voor inhoud 3"/>
          <p:cNvSpPr>
            <a:spLocks noGrp="1"/>
          </p:cNvSpPr>
          <p:nvPr>
            <p:ph sz="half" idx="2"/>
          </p:nvPr>
        </p:nvSpPr>
        <p:spPr>
          <a:xfrm>
            <a:off x="4648200" y="1196975"/>
            <a:ext cx="3810000" cy="45942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2BE6D387-B299-4195-B5EA-8303BFC3919A}" type="datetime4">
              <a:rPr lang="nl-NL" smtClean="0"/>
              <a:t>20 januari 2022</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Voorlezen Bibliotheek Hoeksche Waard</a:t>
            </a:r>
          </a:p>
        </p:txBody>
      </p:sp>
      <p:sp>
        <p:nvSpPr>
          <p:cNvPr id="7" name="Rectangle 6"/>
          <p:cNvSpPr>
            <a:spLocks noGrp="1" noChangeArrowheads="1"/>
          </p:cNvSpPr>
          <p:nvPr>
            <p:ph type="sldNum" sz="quarter" idx="12"/>
          </p:nvPr>
        </p:nvSpPr>
        <p:spPr>
          <a:ln/>
        </p:spPr>
        <p:txBody>
          <a:bodyPr/>
          <a:lstStyle>
            <a:lvl1pPr>
              <a:defRPr/>
            </a:lvl1pPr>
          </a:lstStyle>
          <a:p>
            <a:pPr>
              <a:defRPr/>
            </a:pPr>
            <a:fld id="{3447B706-1A9D-4194-8592-8EC4438F0221}" type="slidenum">
              <a:rPr lang="en-US"/>
              <a:pPr>
                <a:defRPr/>
              </a:pPr>
              <a:t>‹nr.›</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nl-NL"/>
              <a:t>Klik om de stijl te bewerken</a:t>
            </a:r>
            <a:endParaRPr lang="en-US"/>
          </a:p>
        </p:txBody>
      </p:sp>
      <p:sp>
        <p:nvSpPr>
          <p:cNvPr id="3" name="Tijdelijke aanduiding vo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5" name="Tijdelijke aanduiding vo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0308914A-0DD8-4171-9C08-EF89CC8045C5}" type="datetime4">
              <a:rPr lang="nl-NL" smtClean="0"/>
              <a:t>20 januari 2022</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r>
              <a:rPr lang="en-US"/>
              <a:t>Voorlezen Bibliotheek Hoeksche Waard</a:t>
            </a:r>
          </a:p>
        </p:txBody>
      </p:sp>
      <p:sp>
        <p:nvSpPr>
          <p:cNvPr id="9" name="Rectangle 6"/>
          <p:cNvSpPr>
            <a:spLocks noGrp="1" noChangeArrowheads="1"/>
          </p:cNvSpPr>
          <p:nvPr>
            <p:ph type="sldNum" sz="quarter" idx="12"/>
          </p:nvPr>
        </p:nvSpPr>
        <p:spPr>
          <a:ln/>
        </p:spPr>
        <p:txBody>
          <a:bodyPr/>
          <a:lstStyle>
            <a:lvl1pPr>
              <a:defRPr/>
            </a:lvl1pPr>
          </a:lstStyle>
          <a:p>
            <a:pPr>
              <a:defRPr/>
            </a:pPr>
            <a:fld id="{A76CB7E4-5C02-4CB3-BD91-AAC9F5115F3D}" type="slidenum">
              <a:rPr lang="en-US"/>
              <a:pPr>
                <a:defRPr/>
              </a:pPr>
              <a:t>‹nr.›</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77F2D870-E125-45E3-8EE1-5F2B718D4405}" type="datetime4">
              <a:rPr lang="nl-NL" smtClean="0"/>
              <a:t>20 januari 2022</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r>
              <a:rPr lang="en-US"/>
              <a:t>Voorlezen Bibliotheek Hoeksche Waard</a:t>
            </a:r>
          </a:p>
        </p:txBody>
      </p:sp>
      <p:sp>
        <p:nvSpPr>
          <p:cNvPr id="5" name="Rectangle 6"/>
          <p:cNvSpPr>
            <a:spLocks noGrp="1" noChangeArrowheads="1"/>
          </p:cNvSpPr>
          <p:nvPr>
            <p:ph type="sldNum" sz="quarter" idx="12"/>
          </p:nvPr>
        </p:nvSpPr>
        <p:spPr>
          <a:ln/>
        </p:spPr>
        <p:txBody>
          <a:bodyPr/>
          <a:lstStyle>
            <a:lvl1pPr>
              <a:defRPr/>
            </a:lvl1pPr>
          </a:lstStyle>
          <a:p>
            <a:pPr>
              <a:defRPr/>
            </a:pPr>
            <a:fld id="{840B0EA3-3C6F-4945-87FF-9AED07E53200}" type="slidenum">
              <a:rPr lang="en-US"/>
              <a:pPr>
                <a:defRPr/>
              </a:pPr>
              <a:t>‹nr.›</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09165F65-6E59-453F-AAA2-796B6C1BC8CE}" type="datetime4">
              <a:rPr lang="nl-NL" smtClean="0"/>
              <a:t>20 januari 2022</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r>
              <a:rPr lang="en-US"/>
              <a:t>Voorlezen Bibliotheek Hoeksche Waard</a:t>
            </a:r>
          </a:p>
        </p:txBody>
      </p:sp>
      <p:sp>
        <p:nvSpPr>
          <p:cNvPr id="4" name="Rectangle 6"/>
          <p:cNvSpPr>
            <a:spLocks noGrp="1" noChangeArrowheads="1"/>
          </p:cNvSpPr>
          <p:nvPr>
            <p:ph type="sldNum" sz="quarter" idx="12"/>
          </p:nvPr>
        </p:nvSpPr>
        <p:spPr>
          <a:ln/>
        </p:spPr>
        <p:txBody>
          <a:bodyPr/>
          <a:lstStyle>
            <a:lvl1pPr>
              <a:defRPr/>
            </a:lvl1pPr>
          </a:lstStyle>
          <a:p>
            <a:pPr>
              <a:defRPr/>
            </a:pPr>
            <a:fld id="{55862977-C28F-43B0-A5B4-7B890E1F5D9D}" type="slidenum">
              <a:rPr lang="en-US"/>
              <a:pPr>
                <a:defRPr/>
              </a:pPr>
              <a:t>‹nr.›</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nl-NL"/>
              <a:t>Klik om de stijl te bewerken</a:t>
            </a:r>
            <a:endParaRPr lang="en-US"/>
          </a:p>
        </p:txBody>
      </p:sp>
      <p:sp>
        <p:nvSpPr>
          <p:cNvPr id="3" name="Tijdelijke aanduiding voor inhou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Tijdelijke aanduiding vo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Rectangle 4"/>
          <p:cNvSpPr>
            <a:spLocks noGrp="1" noChangeArrowheads="1"/>
          </p:cNvSpPr>
          <p:nvPr>
            <p:ph type="dt" sz="half" idx="10"/>
          </p:nvPr>
        </p:nvSpPr>
        <p:spPr>
          <a:ln/>
        </p:spPr>
        <p:txBody>
          <a:bodyPr/>
          <a:lstStyle>
            <a:lvl1pPr>
              <a:defRPr/>
            </a:lvl1pPr>
          </a:lstStyle>
          <a:p>
            <a:pPr>
              <a:defRPr/>
            </a:pPr>
            <a:fld id="{C74646C2-9B69-4ECE-ADB4-8B8CA11AB22A}" type="datetime4">
              <a:rPr lang="nl-NL" smtClean="0"/>
              <a:t>20 januari 2022</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Voorlezen Bibliotheek Hoeksche Waard</a:t>
            </a:r>
          </a:p>
        </p:txBody>
      </p:sp>
      <p:sp>
        <p:nvSpPr>
          <p:cNvPr id="7" name="Rectangle 6"/>
          <p:cNvSpPr>
            <a:spLocks noGrp="1" noChangeArrowheads="1"/>
          </p:cNvSpPr>
          <p:nvPr>
            <p:ph type="sldNum" sz="quarter" idx="12"/>
          </p:nvPr>
        </p:nvSpPr>
        <p:spPr>
          <a:ln/>
        </p:spPr>
        <p:txBody>
          <a:bodyPr/>
          <a:lstStyle>
            <a:lvl1pPr>
              <a:defRPr/>
            </a:lvl1pPr>
          </a:lstStyle>
          <a:p>
            <a:pPr>
              <a:defRPr/>
            </a:pPr>
            <a:fld id="{EF298F50-1CA5-4AFD-A7F7-B362790D0DD4}" type="slidenum">
              <a:rPr lang="en-US"/>
              <a:pPr>
                <a:defRPr/>
              </a:pPr>
              <a:t>‹nr.›</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nl-NL"/>
              <a:t>Klik om de stijl te bewerken</a:t>
            </a:r>
            <a:endParaRPr lang="en-US"/>
          </a:p>
        </p:txBody>
      </p:sp>
      <p:sp>
        <p:nvSpPr>
          <p:cNvPr id="3" name="Tijdelijke aanduiding voor afbeelding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nl-NL" noProof="0"/>
              <a:t>Klik op het pictogram als u een afbeelding wilt toevoegen</a:t>
            </a:r>
            <a:endParaRPr lang="en-US" noProof="0"/>
          </a:p>
        </p:txBody>
      </p:sp>
      <p:sp>
        <p:nvSpPr>
          <p:cNvPr id="4" name="Tijdelijke aanduiding vo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Rectangle 4"/>
          <p:cNvSpPr>
            <a:spLocks noGrp="1" noChangeArrowheads="1"/>
          </p:cNvSpPr>
          <p:nvPr>
            <p:ph type="dt" sz="half" idx="10"/>
          </p:nvPr>
        </p:nvSpPr>
        <p:spPr>
          <a:ln/>
        </p:spPr>
        <p:txBody>
          <a:bodyPr/>
          <a:lstStyle>
            <a:lvl1pPr>
              <a:defRPr/>
            </a:lvl1pPr>
          </a:lstStyle>
          <a:p>
            <a:pPr>
              <a:defRPr/>
            </a:pPr>
            <a:fld id="{6DC88F46-C485-4F96-B73C-43FF3F75C25A}" type="datetime4">
              <a:rPr lang="nl-NL" smtClean="0"/>
              <a:t>20 januari 2022</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Voorlezen Bibliotheek Hoeksche Waard</a:t>
            </a:r>
          </a:p>
        </p:txBody>
      </p:sp>
      <p:sp>
        <p:nvSpPr>
          <p:cNvPr id="7" name="Rectangle 6"/>
          <p:cNvSpPr>
            <a:spLocks noGrp="1" noChangeArrowheads="1"/>
          </p:cNvSpPr>
          <p:nvPr>
            <p:ph type="sldNum" sz="quarter" idx="12"/>
          </p:nvPr>
        </p:nvSpPr>
        <p:spPr>
          <a:ln/>
        </p:spPr>
        <p:txBody>
          <a:bodyPr/>
          <a:lstStyle>
            <a:lvl1pPr>
              <a:defRPr/>
            </a:lvl1pPr>
          </a:lstStyle>
          <a:p>
            <a:pPr>
              <a:defRPr/>
            </a:pPr>
            <a:fld id="{5940A732-C0E7-4C8C-9AAB-845A6F8B6106}" type="slidenum">
              <a:rPr lang="en-US"/>
              <a:pPr>
                <a:defRPr/>
              </a:pPr>
              <a:t>‹nr.›</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4.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765175"/>
            <a:ext cx="7773988" cy="10080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nl-NL"/>
              <a:t>Klik om het opmaakprofiel te bewerken</a:t>
            </a:r>
            <a:br>
              <a:rPr lang="nl-NL"/>
            </a:br>
            <a:endParaRPr lang="en-US"/>
          </a:p>
        </p:txBody>
      </p:sp>
      <p:sp>
        <p:nvSpPr>
          <p:cNvPr id="1027" name="Rectangle 3"/>
          <p:cNvSpPr>
            <a:spLocks noGrp="1" noChangeArrowheads="1"/>
          </p:cNvSpPr>
          <p:nvPr>
            <p:ph type="body" idx="1"/>
          </p:nvPr>
        </p:nvSpPr>
        <p:spPr bwMode="auto">
          <a:xfrm>
            <a:off x="685800" y="1196975"/>
            <a:ext cx="7772400" cy="45942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nl-NL"/>
              <a:t>Klik om de opmaakprofielen van de modeltekst te bewerken</a:t>
            </a:r>
          </a:p>
          <a:p>
            <a:pPr lvl="0"/>
            <a:endParaRPr lang="en-US"/>
          </a:p>
        </p:txBody>
      </p:sp>
      <p:sp>
        <p:nvSpPr>
          <p:cNvPr id="1028" name="Rectangle 4"/>
          <p:cNvSpPr>
            <a:spLocks noGrp="1" noChangeArrowheads="1"/>
          </p:cNvSpPr>
          <p:nvPr>
            <p:ph type="dt" sz="half" idx="2"/>
          </p:nvPr>
        </p:nvSpPr>
        <p:spPr bwMode="auto">
          <a:xfrm>
            <a:off x="4572000" y="188913"/>
            <a:ext cx="4392613" cy="3603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000">
                <a:solidFill>
                  <a:srgbClr val="4B4643"/>
                </a:solidFill>
              </a:defRPr>
            </a:lvl1pPr>
          </a:lstStyle>
          <a:p>
            <a:pPr>
              <a:defRPr/>
            </a:pPr>
            <a:fld id="{EEF5B768-D505-477A-9C7D-5FCCE92D9097}" type="datetime4">
              <a:rPr lang="nl-NL" smtClean="0"/>
              <a:t>20 januari 2022</a:t>
            </a:fld>
            <a:endParaRPr lang="en-US"/>
          </a:p>
        </p:txBody>
      </p:sp>
      <p:sp>
        <p:nvSpPr>
          <p:cNvPr id="1029" name="Rectangle 5"/>
          <p:cNvSpPr>
            <a:spLocks noGrp="1" noChangeArrowheads="1"/>
          </p:cNvSpPr>
          <p:nvPr>
            <p:ph type="ftr" sz="quarter" idx="3"/>
          </p:nvPr>
        </p:nvSpPr>
        <p:spPr bwMode="auto">
          <a:xfrm>
            <a:off x="684213" y="6308725"/>
            <a:ext cx="6983412" cy="2682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solidFill>
                  <a:srgbClr val="F77719"/>
                </a:solidFill>
                <a:latin typeface="+mj-lt"/>
              </a:defRPr>
            </a:lvl1pPr>
          </a:lstStyle>
          <a:p>
            <a:pPr>
              <a:defRPr/>
            </a:pPr>
            <a:r>
              <a:rPr lang="en-US"/>
              <a:t>Voorlezen Bibliotheek Hoeksche Waard</a:t>
            </a:r>
          </a:p>
        </p:txBody>
      </p:sp>
      <p:sp>
        <p:nvSpPr>
          <p:cNvPr id="1030" name="Rectangle 6"/>
          <p:cNvSpPr>
            <a:spLocks noGrp="1" noChangeArrowheads="1"/>
          </p:cNvSpPr>
          <p:nvPr>
            <p:ph type="sldNum" sz="quarter" idx="4"/>
          </p:nvPr>
        </p:nvSpPr>
        <p:spPr bwMode="auto">
          <a:xfrm>
            <a:off x="7812088" y="6308725"/>
            <a:ext cx="1152525" cy="2889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solidFill>
                  <a:srgbClr val="F77719"/>
                </a:solidFill>
                <a:latin typeface="+mj-lt"/>
              </a:defRPr>
            </a:lvl1pPr>
          </a:lstStyle>
          <a:p>
            <a:pPr>
              <a:defRPr/>
            </a:pPr>
            <a:fld id="{EEF9566E-C429-457D-B1AA-3B19F47D6338}" type="slidenum">
              <a:rPr lang="en-US"/>
              <a:pPr>
                <a:defRPr/>
              </a:pPr>
              <a:t>‹nr.›</a:t>
            </a:fld>
            <a:endParaRPr lang="en-US"/>
          </a:p>
        </p:txBody>
      </p:sp>
    </p:spTree>
  </p:cSld>
  <p:clrMap bg1="lt1" tx1="dk1" bg2="lt2" tx2="dk2" accent1="accent1" accent2="accent2" accent3="accent3" accent4="accent4" accent5="accent5" accent6="accent6" hlink="hlink" folHlink="folHlink"/>
  <p:sldLayoutIdLst>
    <p:sldLayoutId id="2147483819" r:id="rId1"/>
    <p:sldLayoutId id="2147483787" r:id="rId2"/>
    <p:sldLayoutId id="2147483788" r:id="rId3"/>
    <p:sldLayoutId id="2147483789" r:id="rId4"/>
    <p:sldLayoutId id="2147483790" r:id="rId5"/>
    <p:sldLayoutId id="2147483791" r:id="rId6"/>
    <p:sldLayoutId id="2147483792" r:id="rId7"/>
    <p:sldLayoutId id="2147483793" r:id="rId8"/>
    <p:sldLayoutId id="2147483794" r:id="rId9"/>
    <p:sldLayoutId id="2147483795" r:id="rId10"/>
    <p:sldLayoutId id="2147483796" r:id="rId11"/>
  </p:sldLayoutIdLst>
  <p:hf hdr="0"/>
  <p:txStyles>
    <p:titleStyle>
      <a:lvl1pPr algn="l" rtl="0" eaLnBrk="1" fontAlgn="base" hangingPunct="1">
        <a:spcBef>
          <a:spcPct val="0"/>
        </a:spcBef>
        <a:spcAft>
          <a:spcPct val="0"/>
        </a:spcAft>
        <a:defRPr sz="2800">
          <a:solidFill>
            <a:srgbClr val="F77719"/>
          </a:solidFill>
          <a:latin typeface="+mj-lt"/>
          <a:ea typeface="+mj-ea"/>
          <a:cs typeface="+mj-cs"/>
        </a:defRPr>
      </a:lvl1pPr>
      <a:lvl2pPr algn="l" rtl="0" eaLnBrk="1" fontAlgn="base" hangingPunct="1">
        <a:spcBef>
          <a:spcPct val="0"/>
        </a:spcBef>
        <a:spcAft>
          <a:spcPct val="0"/>
        </a:spcAft>
        <a:defRPr sz="2800">
          <a:solidFill>
            <a:srgbClr val="F77719"/>
          </a:solidFill>
          <a:latin typeface="Arial Black" pitchFamily="34" charset="0"/>
          <a:ea typeface="ＭＳ Ｐゴシック" pitchFamily="1" charset="-128"/>
        </a:defRPr>
      </a:lvl2pPr>
      <a:lvl3pPr algn="l" rtl="0" eaLnBrk="1" fontAlgn="base" hangingPunct="1">
        <a:spcBef>
          <a:spcPct val="0"/>
        </a:spcBef>
        <a:spcAft>
          <a:spcPct val="0"/>
        </a:spcAft>
        <a:defRPr sz="2800">
          <a:solidFill>
            <a:srgbClr val="F77719"/>
          </a:solidFill>
          <a:latin typeface="Arial Black" pitchFamily="34" charset="0"/>
          <a:ea typeface="ＭＳ Ｐゴシック" pitchFamily="1" charset="-128"/>
        </a:defRPr>
      </a:lvl3pPr>
      <a:lvl4pPr algn="l" rtl="0" eaLnBrk="1" fontAlgn="base" hangingPunct="1">
        <a:spcBef>
          <a:spcPct val="0"/>
        </a:spcBef>
        <a:spcAft>
          <a:spcPct val="0"/>
        </a:spcAft>
        <a:defRPr sz="2800">
          <a:solidFill>
            <a:srgbClr val="F77719"/>
          </a:solidFill>
          <a:latin typeface="Arial Black" pitchFamily="34" charset="0"/>
          <a:ea typeface="ＭＳ Ｐゴシック" pitchFamily="1" charset="-128"/>
        </a:defRPr>
      </a:lvl4pPr>
      <a:lvl5pPr algn="l" rtl="0" eaLnBrk="1" fontAlgn="base" hangingPunct="1">
        <a:spcBef>
          <a:spcPct val="0"/>
        </a:spcBef>
        <a:spcAft>
          <a:spcPct val="0"/>
        </a:spcAft>
        <a:defRPr sz="2800">
          <a:solidFill>
            <a:srgbClr val="F77719"/>
          </a:solidFill>
          <a:latin typeface="Arial Black" pitchFamily="34" charset="0"/>
          <a:ea typeface="ＭＳ Ｐゴシック" pitchFamily="1" charset="-128"/>
        </a:defRPr>
      </a:lvl5pPr>
      <a:lvl6pPr marL="457200" algn="l" rtl="0" eaLnBrk="1" fontAlgn="base" hangingPunct="1">
        <a:spcBef>
          <a:spcPct val="0"/>
        </a:spcBef>
        <a:spcAft>
          <a:spcPct val="0"/>
        </a:spcAft>
        <a:defRPr sz="2800">
          <a:solidFill>
            <a:srgbClr val="F77719"/>
          </a:solidFill>
          <a:latin typeface="Arial Black" pitchFamily="34" charset="0"/>
          <a:ea typeface="ＭＳ Ｐゴシック" pitchFamily="1" charset="-128"/>
        </a:defRPr>
      </a:lvl6pPr>
      <a:lvl7pPr marL="914400" algn="l" rtl="0" eaLnBrk="1" fontAlgn="base" hangingPunct="1">
        <a:spcBef>
          <a:spcPct val="0"/>
        </a:spcBef>
        <a:spcAft>
          <a:spcPct val="0"/>
        </a:spcAft>
        <a:defRPr sz="2800">
          <a:solidFill>
            <a:srgbClr val="F77719"/>
          </a:solidFill>
          <a:latin typeface="Arial Black" pitchFamily="34" charset="0"/>
          <a:ea typeface="ＭＳ Ｐゴシック" pitchFamily="1" charset="-128"/>
        </a:defRPr>
      </a:lvl7pPr>
      <a:lvl8pPr marL="1371600" algn="l" rtl="0" eaLnBrk="1" fontAlgn="base" hangingPunct="1">
        <a:spcBef>
          <a:spcPct val="0"/>
        </a:spcBef>
        <a:spcAft>
          <a:spcPct val="0"/>
        </a:spcAft>
        <a:defRPr sz="2800">
          <a:solidFill>
            <a:srgbClr val="F77719"/>
          </a:solidFill>
          <a:latin typeface="Arial Black" pitchFamily="34" charset="0"/>
          <a:ea typeface="ＭＳ Ｐゴシック" pitchFamily="1" charset="-128"/>
        </a:defRPr>
      </a:lvl8pPr>
      <a:lvl9pPr marL="1828800" algn="l" rtl="0" eaLnBrk="1" fontAlgn="base" hangingPunct="1">
        <a:spcBef>
          <a:spcPct val="0"/>
        </a:spcBef>
        <a:spcAft>
          <a:spcPct val="0"/>
        </a:spcAft>
        <a:defRPr sz="2800">
          <a:solidFill>
            <a:srgbClr val="F77719"/>
          </a:solidFill>
          <a:latin typeface="Arial Black" pitchFamily="34" charset="0"/>
          <a:ea typeface="ＭＳ Ｐゴシック" pitchFamily="1" charset="-128"/>
        </a:defRPr>
      </a:lvl9pPr>
    </p:titleStyle>
    <p:bodyStyle>
      <a:lvl1pPr marL="342900" indent="-342900" algn="l" rtl="0" eaLnBrk="1" fontAlgn="base" hangingPunct="1">
        <a:spcBef>
          <a:spcPct val="20000"/>
        </a:spcBef>
        <a:spcAft>
          <a:spcPct val="0"/>
        </a:spcAft>
        <a:buChar char="•"/>
        <a:defRPr sz="2000">
          <a:solidFill>
            <a:srgbClr val="4B4643"/>
          </a:solidFill>
          <a:latin typeface="+mn-lt"/>
          <a:ea typeface="+mn-ea"/>
          <a:cs typeface="+mn-cs"/>
        </a:defRPr>
      </a:lvl1pPr>
      <a:lvl2pPr marL="742950" indent="-285750" algn="l" rtl="0" eaLnBrk="1" fontAlgn="base" hangingPunct="1">
        <a:spcBef>
          <a:spcPct val="20000"/>
        </a:spcBef>
        <a:spcAft>
          <a:spcPct val="0"/>
        </a:spcAft>
        <a:buChar char="–"/>
        <a:defRPr sz="2800">
          <a:solidFill>
            <a:srgbClr val="4B4643"/>
          </a:solidFill>
          <a:latin typeface="+mn-lt"/>
          <a:ea typeface="+mn-ea"/>
        </a:defRPr>
      </a:lvl2pPr>
      <a:lvl3pPr marL="1085850" indent="-228600" algn="l" rtl="0" eaLnBrk="1" fontAlgn="base" hangingPunct="1">
        <a:spcBef>
          <a:spcPct val="20000"/>
        </a:spcBef>
        <a:spcAft>
          <a:spcPct val="0"/>
        </a:spcAft>
        <a:buChar char="•"/>
        <a:defRPr sz="2400">
          <a:solidFill>
            <a:srgbClr val="4B4643"/>
          </a:solidFill>
          <a:latin typeface="+mn-lt"/>
          <a:ea typeface="+mn-ea"/>
        </a:defRPr>
      </a:lvl3pPr>
      <a:lvl4pPr marL="1428750" indent="-228600" algn="l" rtl="0" eaLnBrk="1" fontAlgn="base" hangingPunct="1">
        <a:spcBef>
          <a:spcPct val="20000"/>
        </a:spcBef>
        <a:spcAft>
          <a:spcPct val="0"/>
        </a:spcAft>
        <a:buChar char="–"/>
        <a:defRPr sz="2000">
          <a:solidFill>
            <a:srgbClr val="4B4643"/>
          </a:solidFill>
          <a:latin typeface="+mn-lt"/>
          <a:ea typeface="+mn-ea"/>
        </a:defRPr>
      </a:lvl4pPr>
      <a:lvl5pPr marL="1771650" indent="-228600" algn="l" rtl="0" eaLnBrk="1" fontAlgn="base" hangingPunct="1">
        <a:spcBef>
          <a:spcPct val="20000"/>
        </a:spcBef>
        <a:spcAft>
          <a:spcPct val="0"/>
        </a:spcAft>
        <a:buChar char="»"/>
        <a:defRPr sz="2000">
          <a:solidFill>
            <a:srgbClr val="4B4643"/>
          </a:solidFill>
          <a:latin typeface="+mn-lt"/>
          <a:ea typeface="+mn-ea"/>
        </a:defRPr>
      </a:lvl5pPr>
      <a:lvl6pPr marL="2228850" indent="-228600" algn="l" rtl="0" eaLnBrk="1" fontAlgn="base" hangingPunct="1">
        <a:spcBef>
          <a:spcPct val="20000"/>
        </a:spcBef>
        <a:spcAft>
          <a:spcPct val="0"/>
        </a:spcAft>
        <a:defRPr>
          <a:solidFill>
            <a:srgbClr val="4B4643"/>
          </a:solidFill>
          <a:latin typeface="+mn-lt"/>
          <a:ea typeface="+mn-ea"/>
        </a:defRPr>
      </a:lvl6pPr>
      <a:lvl7pPr marL="2686050" indent="-228600" algn="l" rtl="0" eaLnBrk="1" fontAlgn="base" hangingPunct="1">
        <a:spcBef>
          <a:spcPct val="20000"/>
        </a:spcBef>
        <a:spcAft>
          <a:spcPct val="0"/>
        </a:spcAft>
        <a:defRPr>
          <a:solidFill>
            <a:srgbClr val="4B4643"/>
          </a:solidFill>
          <a:latin typeface="+mn-lt"/>
          <a:ea typeface="+mn-ea"/>
        </a:defRPr>
      </a:lvl7pPr>
      <a:lvl8pPr marL="3143250" indent="-228600" algn="l" rtl="0" eaLnBrk="1" fontAlgn="base" hangingPunct="1">
        <a:spcBef>
          <a:spcPct val="20000"/>
        </a:spcBef>
        <a:spcAft>
          <a:spcPct val="0"/>
        </a:spcAft>
        <a:defRPr>
          <a:solidFill>
            <a:srgbClr val="4B4643"/>
          </a:solidFill>
          <a:latin typeface="+mn-lt"/>
          <a:ea typeface="+mn-ea"/>
        </a:defRPr>
      </a:lvl8pPr>
      <a:lvl9pPr marL="3600450" indent="-228600" algn="l" rtl="0" eaLnBrk="1" fontAlgn="base" hangingPunct="1">
        <a:spcBef>
          <a:spcPct val="20000"/>
        </a:spcBef>
        <a:spcAft>
          <a:spcPct val="0"/>
        </a:spcAft>
        <a:defRPr>
          <a:solidFill>
            <a:srgbClr val="4B4643"/>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84213" y="4724400"/>
            <a:ext cx="7775575" cy="4333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nl-NL"/>
              <a:t>Klik om het opmaakprofiel te bewerken</a:t>
            </a:r>
          </a:p>
        </p:txBody>
      </p:sp>
      <p:sp>
        <p:nvSpPr>
          <p:cNvPr id="2051" name="Rectangle 3"/>
          <p:cNvSpPr>
            <a:spLocks noGrp="1" noChangeArrowheads="1"/>
          </p:cNvSpPr>
          <p:nvPr>
            <p:ph type="body" idx="1"/>
          </p:nvPr>
        </p:nvSpPr>
        <p:spPr bwMode="auto">
          <a:xfrm>
            <a:off x="684213" y="5084763"/>
            <a:ext cx="7775575" cy="10080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nl-NL"/>
              <a:t>Klik om de opmaakprofielen van de modeltekst te bewerken</a:t>
            </a:r>
          </a:p>
        </p:txBody>
      </p:sp>
    </p:spTree>
  </p:cSld>
  <p:clrMap bg1="lt1" tx1="dk1" bg2="lt2" tx2="dk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01" r:id="rId5"/>
    <p:sldLayoutId id="2147483802" r:id="rId6"/>
    <p:sldLayoutId id="2147483803" r:id="rId7"/>
    <p:sldLayoutId id="2147483804" r:id="rId8"/>
    <p:sldLayoutId id="2147483805" r:id="rId9"/>
    <p:sldLayoutId id="2147483806" r:id="rId10"/>
    <p:sldLayoutId id="2147483807" r:id="rId11"/>
  </p:sldLayoutIdLst>
  <p:hf hdr="0"/>
  <p:txStyles>
    <p:titleStyle>
      <a:lvl1pPr algn="l" rtl="0" eaLnBrk="0" fontAlgn="base" hangingPunct="0">
        <a:spcBef>
          <a:spcPct val="0"/>
        </a:spcBef>
        <a:spcAft>
          <a:spcPct val="0"/>
        </a:spcAft>
        <a:defRPr sz="4400">
          <a:solidFill>
            <a:srgbClr val="F77719"/>
          </a:solidFill>
          <a:latin typeface="+mj-lt"/>
          <a:ea typeface="+mj-ea"/>
          <a:cs typeface="+mj-cs"/>
        </a:defRPr>
      </a:lvl1pPr>
      <a:lvl2pPr algn="l" rtl="0" eaLnBrk="0" fontAlgn="base" hangingPunct="0">
        <a:spcBef>
          <a:spcPct val="0"/>
        </a:spcBef>
        <a:spcAft>
          <a:spcPct val="0"/>
        </a:spcAft>
        <a:defRPr sz="4400">
          <a:solidFill>
            <a:srgbClr val="F77719"/>
          </a:solidFill>
          <a:latin typeface="Arial Black" pitchFamily="34" charset="0"/>
        </a:defRPr>
      </a:lvl2pPr>
      <a:lvl3pPr algn="l" rtl="0" eaLnBrk="0" fontAlgn="base" hangingPunct="0">
        <a:spcBef>
          <a:spcPct val="0"/>
        </a:spcBef>
        <a:spcAft>
          <a:spcPct val="0"/>
        </a:spcAft>
        <a:defRPr sz="4400">
          <a:solidFill>
            <a:srgbClr val="F77719"/>
          </a:solidFill>
          <a:latin typeface="Arial Black" pitchFamily="34" charset="0"/>
        </a:defRPr>
      </a:lvl3pPr>
      <a:lvl4pPr algn="l" rtl="0" eaLnBrk="0" fontAlgn="base" hangingPunct="0">
        <a:spcBef>
          <a:spcPct val="0"/>
        </a:spcBef>
        <a:spcAft>
          <a:spcPct val="0"/>
        </a:spcAft>
        <a:defRPr sz="4400">
          <a:solidFill>
            <a:srgbClr val="F77719"/>
          </a:solidFill>
          <a:latin typeface="Arial Black" pitchFamily="34" charset="0"/>
        </a:defRPr>
      </a:lvl4pPr>
      <a:lvl5pPr algn="l" rtl="0" eaLnBrk="0" fontAlgn="base" hangingPunct="0">
        <a:spcBef>
          <a:spcPct val="0"/>
        </a:spcBef>
        <a:spcAft>
          <a:spcPct val="0"/>
        </a:spcAft>
        <a:defRPr sz="4400">
          <a:solidFill>
            <a:srgbClr val="F77719"/>
          </a:solidFill>
          <a:latin typeface="Arial Black" pitchFamily="34" charset="0"/>
        </a:defRPr>
      </a:lvl5pPr>
      <a:lvl6pPr marL="457200" algn="l" rtl="0" fontAlgn="base">
        <a:spcBef>
          <a:spcPct val="0"/>
        </a:spcBef>
        <a:spcAft>
          <a:spcPct val="0"/>
        </a:spcAft>
        <a:defRPr>
          <a:solidFill>
            <a:srgbClr val="F77719"/>
          </a:solidFill>
          <a:latin typeface="Arial Black" pitchFamily="34" charset="0"/>
        </a:defRPr>
      </a:lvl6pPr>
      <a:lvl7pPr marL="914400" algn="l" rtl="0" fontAlgn="base">
        <a:spcBef>
          <a:spcPct val="0"/>
        </a:spcBef>
        <a:spcAft>
          <a:spcPct val="0"/>
        </a:spcAft>
        <a:defRPr>
          <a:solidFill>
            <a:srgbClr val="F77719"/>
          </a:solidFill>
          <a:latin typeface="Arial Black" pitchFamily="34" charset="0"/>
        </a:defRPr>
      </a:lvl7pPr>
      <a:lvl8pPr marL="1371600" algn="l" rtl="0" fontAlgn="base">
        <a:spcBef>
          <a:spcPct val="0"/>
        </a:spcBef>
        <a:spcAft>
          <a:spcPct val="0"/>
        </a:spcAft>
        <a:defRPr>
          <a:solidFill>
            <a:srgbClr val="F77719"/>
          </a:solidFill>
          <a:latin typeface="Arial Black" pitchFamily="34" charset="0"/>
        </a:defRPr>
      </a:lvl8pPr>
      <a:lvl9pPr marL="1828800" algn="l" rtl="0" fontAlgn="base">
        <a:spcBef>
          <a:spcPct val="0"/>
        </a:spcBef>
        <a:spcAft>
          <a:spcPct val="0"/>
        </a:spcAft>
        <a:defRPr>
          <a:solidFill>
            <a:srgbClr val="F77719"/>
          </a:solidFill>
          <a:latin typeface="Arial Black" pitchFamily="34" charset="0"/>
        </a:defRPr>
      </a:lvl9pPr>
    </p:titleStyle>
    <p:bodyStyle>
      <a:lvl1pPr marL="342900" indent="-342900" algn="l" rtl="0" eaLnBrk="0" fontAlgn="base" hangingPunct="0">
        <a:spcBef>
          <a:spcPct val="20000"/>
        </a:spcBef>
        <a:spcAft>
          <a:spcPct val="0"/>
        </a:spcAft>
        <a:buChar char="•"/>
        <a:defRPr sz="16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684213" y="1628775"/>
            <a:ext cx="7775575" cy="436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nl-NL"/>
              <a:t>Klik om het opmaakprofiel te bewerken</a:t>
            </a:r>
          </a:p>
        </p:txBody>
      </p:sp>
      <p:sp>
        <p:nvSpPr>
          <p:cNvPr id="3075" name="Rectangle 3"/>
          <p:cNvSpPr>
            <a:spLocks noGrp="1" noChangeArrowheads="1"/>
          </p:cNvSpPr>
          <p:nvPr>
            <p:ph type="body" idx="1"/>
          </p:nvPr>
        </p:nvSpPr>
        <p:spPr bwMode="auto">
          <a:xfrm>
            <a:off x="684213" y="1989138"/>
            <a:ext cx="7775575" cy="7191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nl-NL"/>
              <a:t>Klik om te wijzigen</a:t>
            </a:r>
          </a:p>
        </p:txBody>
      </p:sp>
    </p:spTree>
  </p:cSld>
  <p:clrMap bg1="lt1" tx1="dk1" bg2="lt2" tx2="dk2" accent1="accent1" accent2="accent2" accent3="accent3" accent4="accent4" accent5="accent5" accent6="accent6" hlink="hlink" folHlink="folHlink"/>
  <p:sldLayoutIdLst>
    <p:sldLayoutId id="2147483808" r:id="rId1"/>
    <p:sldLayoutId id="2147483809" r:id="rId2"/>
    <p:sldLayoutId id="2147483810" r:id="rId3"/>
    <p:sldLayoutId id="2147483811" r:id="rId4"/>
    <p:sldLayoutId id="2147483812" r:id="rId5"/>
    <p:sldLayoutId id="2147483813" r:id="rId6"/>
    <p:sldLayoutId id="2147483814" r:id="rId7"/>
    <p:sldLayoutId id="2147483815" r:id="rId8"/>
    <p:sldLayoutId id="2147483816" r:id="rId9"/>
    <p:sldLayoutId id="2147483817" r:id="rId10"/>
    <p:sldLayoutId id="2147483818" r:id="rId11"/>
  </p:sldLayoutIdLst>
  <p:hf hdr="0"/>
  <p:txStyles>
    <p:titleStyle>
      <a:lvl1pPr algn="l" rtl="0" eaLnBrk="0" fontAlgn="base" hangingPunct="0">
        <a:spcBef>
          <a:spcPct val="0"/>
        </a:spcBef>
        <a:spcAft>
          <a:spcPct val="0"/>
        </a:spcAft>
        <a:defRPr sz="4400">
          <a:solidFill>
            <a:schemeClr val="bg1"/>
          </a:solidFill>
          <a:latin typeface="+mj-lt"/>
          <a:ea typeface="+mj-ea"/>
          <a:cs typeface="+mj-cs"/>
        </a:defRPr>
      </a:lvl1pPr>
      <a:lvl2pPr algn="l" rtl="0" eaLnBrk="0" fontAlgn="base" hangingPunct="0">
        <a:spcBef>
          <a:spcPct val="0"/>
        </a:spcBef>
        <a:spcAft>
          <a:spcPct val="0"/>
        </a:spcAft>
        <a:defRPr sz="4400">
          <a:solidFill>
            <a:schemeClr val="bg1"/>
          </a:solidFill>
          <a:latin typeface="Arial Black" pitchFamily="34" charset="0"/>
        </a:defRPr>
      </a:lvl2pPr>
      <a:lvl3pPr algn="l" rtl="0" eaLnBrk="0" fontAlgn="base" hangingPunct="0">
        <a:spcBef>
          <a:spcPct val="0"/>
        </a:spcBef>
        <a:spcAft>
          <a:spcPct val="0"/>
        </a:spcAft>
        <a:defRPr sz="4400">
          <a:solidFill>
            <a:schemeClr val="bg1"/>
          </a:solidFill>
          <a:latin typeface="Arial Black" pitchFamily="34" charset="0"/>
        </a:defRPr>
      </a:lvl3pPr>
      <a:lvl4pPr algn="l" rtl="0" eaLnBrk="0" fontAlgn="base" hangingPunct="0">
        <a:spcBef>
          <a:spcPct val="0"/>
        </a:spcBef>
        <a:spcAft>
          <a:spcPct val="0"/>
        </a:spcAft>
        <a:defRPr sz="4400">
          <a:solidFill>
            <a:schemeClr val="bg1"/>
          </a:solidFill>
          <a:latin typeface="Arial Black" pitchFamily="34" charset="0"/>
        </a:defRPr>
      </a:lvl4pPr>
      <a:lvl5pPr algn="l" rtl="0" eaLnBrk="0" fontAlgn="base" hangingPunct="0">
        <a:spcBef>
          <a:spcPct val="0"/>
        </a:spcBef>
        <a:spcAft>
          <a:spcPct val="0"/>
        </a:spcAft>
        <a:defRPr sz="4400">
          <a:solidFill>
            <a:schemeClr val="bg1"/>
          </a:solidFill>
          <a:latin typeface="Arial Black" pitchFamily="34" charset="0"/>
        </a:defRPr>
      </a:lvl5pPr>
      <a:lvl6pPr marL="457200" algn="l" rtl="0" fontAlgn="base">
        <a:spcBef>
          <a:spcPct val="0"/>
        </a:spcBef>
        <a:spcAft>
          <a:spcPct val="0"/>
        </a:spcAft>
        <a:defRPr>
          <a:solidFill>
            <a:schemeClr val="bg1"/>
          </a:solidFill>
          <a:latin typeface="Arial Black" pitchFamily="34" charset="0"/>
        </a:defRPr>
      </a:lvl6pPr>
      <a:lvl7pPr marL="914400" algn="l" rtl="0" fontAlgn="base">
        <a:spcBef>
          <a:spcPct val="0"/>
        </a:spcBef>
        <a:spcAft>
          <a:spcPct val="0"/>
        </a:spcAft>
        <a:defRPr>
          <a:solidFill>
            <a:schemeClr val="bg1"/>
          </a:solidFill>
          <a:latin typeface="Arial Black" pitchFamily="34" charset="0"/>
        </a:defRPr>
      </a:lvl7pPr>
      <a:lvl8pPr marL="1371600" algn="l" rtl="0" fontAlgn="base">
        <a:spcBef>
          <a:spcPct val="0"/>
        </a:spcBef>
        <a:spcAft>
          <a:spcPct val="0"/>
        </a:spcAft>
        <a:defRPr>
          <a:solidFill>
            <a:schemeClr val="bg1"/>
          </a:solidFill>
          <a:latin typeface="Arial Black" pitchFamily="34" charset="0"/>
        </a:defRPr>
      </a:lvl8pPr>
      <a:lvl9pPr marL="1828800" algn="l" rtl="0" fontAlgn="base">
        <a:spcBef>
          <a:spcPct val="0"/>
        </a:spcBef>
        <a:spcAft>
          <a:spcPct val="0"/>
        </a:spcAft>
        <a:defRPr>
          <a:solidFill>
            <a:schemeClr val="bg1"/>
          </a:solidFill>
          <a:latin typeface="Arial Black" pitchFamily="34" charset="0"/>
        </a:defRPr>
      </a:lvl9pPr>
    </p:titleStyle>
    <p:bodyStyle>
      <a:lvl1pPr marL="342900" indent="-342900" algn="l" rtl="0" eaLnBrk="0" fontAlgn="base" hangingPunct="0">
        <a:spcBef>
          <a:spcPct val="20000"/>
        </a:spcBef>
        <a:spcAft>
          <a:spcPct val="0"/>
        </a:spcAft>
        <a:buChar char="•"/>
        <a:defRPr sz="16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3.tmp"/><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hyperlink" Target="https://wepboek.nl/" TargetMode="External"/><Relationship Id="rId4" Type="http://schemas.openxmlformats.org/officeDocument/2006/relationships/hyperlink" Target="https://www.bereslim.nl/"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10.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1.mov"/><Relationship Id="rId1" Type="http://schemas.microsoft.com/office/2007/relationships/media" Target="../media/media1.mov"/><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eg"/><Relationship Id="rId1" Type="http://schemas.openxmlformats.org/officeDocument/2006/relationships/slideLayout" Target="../slideLayouts/slideLayout7.xml"/><Relationship Id="rId5" Type="http://schemas.openxmlformats.org/officeDocument/2006/relationships/image" Target="../media/image18.gif"/><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png"/><Relationship Id="rId1" Type="http://schemas.openxmlformats.org/officeDocument/2006/relationships/slideLayout" Target="../slideLayouts/slideLayout7.xml"/><Relationship Id="rId5" Type="http://schemas.openxmlformats.org/officeDocument/2006/relationships/image" Target="../media/image22.gif"/><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42432" y="1052736"/>
            <a:ext cx="7772400" cy="1582737"/>
          </a:xfrm>
        </p:spPr>
        <p:txBody>
          <a:bodyPr/>
          <a:lstStyle/>
          <a:p>
            <a:r>
              <a:rPr lang="nl-NL" dirty="0"/>
              <a:t>Baby’s houden van boeken</a:t>
            </a:r>
          </a:p>
        </p:txBody>
      </p:sp>
      <p:sp>
        <p:nvSpPr>
          <p:cNvPr id="3" name="Ondertitel 2"/>
          <p:cNvSpPr>
            <a:spLocks noGrp="1"/>
          </p:cNvSpPr>
          <p:nvPr>
            <p:ph type="subTitle" idx="1"/>
          </p:nvPr>
        </p:nvSpPr>
        <p:spPr>
          <a:xfrm>
            <a:off x="729168" y="1772816"/>
            <a:ext cx="4392648" cy="2520280"/>
          </a:xfrm>
        </p:spPr>
        <p:txBody>
          <a:bodyPr/>
          <a:lstStyle/>
          <a:p>
            <a:pPr>
              <a:buNone/>
            </a:pPr>
            <a:r>
              <a:rPr lang="nl-NL" sz="2400" dirty="0">
                <a:solidFill>
                  <a:schemeClr val="bg1"/>
                </a:solidFill>
              </a:rPr>
              <a:t>Digitale ouderavond </a:t>
            </a:r>
          </a:p>
        </p:txBody>
      </p:sp>
      <p:pic>
        <p:nvPicPr>
          <p:cNvPr id="7" name="Afbeelding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11124" y="1628799"/>
            <a:ext cx="2786766" cy="1006673"/>
          </a:xfrm>
          <a:prstGeom prst="rect">
            <a:avLst/>
          </a:prstGeom>
        </p:spPr>
      </p:pic>
    </p:spTree>
    <p:extLst>
      <p:ext uri="{BB962C8B-B14F-4D97-AF65-F5344CB8AC3E}">
        <p14:creationId xmlns:p14="http://schemas.microsoft.com/office/powerpoint/2010/main" val="109699629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pPr>
              <a:defRPr/>
            </a:pPr>
            <a:endParaRPr lang="en-US" dirty="0"/>
          </a:p>
        </p:txBody>
      </p:sp>
      <p:sp>
        <p:nvSpPr>
          <p:cNvPr id="3" name="Tijdelijke aanduiding voor voettekst 2"/>
          <p:cNvSpPr>
            <a:spLocks noGrp="1"/>
          </p:cNvSpPr>
          <p:nvPr>
            <p:ph type="ftr" sz="quarter" idx="11"/>
          </p:nvPr>
        </p:nvSpPr>
        <p:spPr/>
        <p:txBody>
          <a:bodyPr/>
          <a:lstStyle/>
          <a:p>
            <a:pPr>
              <a:defRPr/>
            </a:pPr>
            <a:r>
              <a:rPr lang="en-US" smtClean="0"/>
              <a:t>Voorlezen Bibliotheek Hoeksche Waard</a:t>
            </a:r>
            <a:endParaRPr lang="en-US"/>
          </a:p>
        </p:txBody>
      </p:sp>
      <p:sp>
        <p:nvSpPr>
          <p:cNvPr id="4" name="Tijdelijke aanduiding voor dianummer 3"/>
          <p:cNvSpPr>
            <a:spLocks noGrp="1"/>
          </p:cNvSpPr>
          <p:nvPr>
            <p:ph type="sldNum" sz="quarter" idx="12"/>
          </p:nvPr>
        </p:nvSpPr>
        <p:spPr/>
        <p:txBody>
          <a:bodyPr/>
          <a:lstStyle/>
          <a:p>
            <a:pPr>
              <a:defRPr/>
            </a:pPr>
            <a:fld id="{55862977-C28F-43B0-A5B4-7B890E1F5D9D}" type="slidenum">
              <a:rPr lang="en-US" smtClean="0"/>
              <a:pPr>
                <a:defRPr/>
              </a:pPr>
              <a:t>10</a:t>
            </a:fld>
            <a:endParaRPr lang="en-US"/>
          </a:p>
        </p:txBody>
      </p:sp>
      <p:sp>
        <p:nvSpPr>
          <p:cNvPr id="6" name="Rechthoek 5"/>
          <p:cNvSpPr/>
          <p:nvPr/>
        </p:nvSpPr>
        <p:spPr>
          <a:xfrm>
            <a:off x="684213" y="764704"/>
            <a:ext cx="4895899" cy="461665"/>
          </a:xfrm>
          <a:prstGeom prst="rect">
            <a:avLst/>
          </a:prstGeom>
        </p:spPr>
        <p:txBody>
          <a:bodyPr wrap="square">
            <a:spAutoFit/>
          </a:bodyPr>
          <a:lstStyle/>
          <a:p>
            <a:r>
              <a:rPr lang="nl-NL" b="1" dirty="0" smtClean="0">
                <a:solidFill>
                  <a:srgbClr val="F77719"/>
                </a:solidFill>
              </a:rPr>
              <a:t>Boekentips op BoekStart.nl</a:t>
            </a:r>
            <a:endParaRPr lang="nl-NL" dirty="0"/>
          </a:p>
        </p:txBody>
      </p:sp>
      <p:pic>
        <p:nvPicPr>
          <p:cNvPr id="8" name="Afbeelding 7" descr="Schermopnam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4506" y="1472505"/>
            <a:ext cx="7082826" cy="4590084"/>
          </a:xfrm>
          <a:prstGeom prst="rect">
            <a:avLst/>
          </a:prstGeom>
        </p:spPr>
      </p:pic>
    </p:spTree>
    <p:extLst>
      <p:ext uri="{BB962C8B-B14F-4D97-AF65-F5344CB8AC3E}">
        <p14:creationId xmlns:p14="http://schemas.microsoft.com/office/powerpoint/2010/main" val="235032388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pPr>
              <a:defRPr/>
            </a:pPr>
            <a:endParaRPr lang="en-US" dirty="0"/>
          </a:p>
        </p:txBody>
      </p:sp>
      <p:sp>
        <p:nvSpPr>
          <p:cNvPr id="3" name="Tijdelijke aanduiding voor voettekst 2"/>
          <p:cNvSpPr>
            <a:spLocks noGrp="1"/>
          </p:cNvSpPr>
          <p:nvPr>
            <p:ph type="ftr" sz="quarter" idx="11"/>
          </p:nvPr>
        </p:nvSpPr>
        <p:spPr/>
        <p:txBody>
          <a:bodyPr/>
          <a:lstStyle/>
          <a:p>
            <a:pPr>
              <a:defRPr/>
            </a:pPr>
            <a:r>
              <a:rPr lang="en-US"/>
              <a:t>Voorlezen Bibliotheek Hoeksche Waard</a:t>
            </a:r>
          </a:p>
        </p:txBody>
      </p:sp>
      <p:sp>
        <p:nvSpPr>
          <p:cNvPr id="4" name="Tijdelijke aanduiding voor dianummer 3"/>
          <p:cNvSpPr>
            <a:spLocks noGrp="1"/>
          </p:cNvSpPr>
          <p:nvPr>
            <p:ph type="sldNum" sz="quarter" idx="12"/>
          </p:nvPr>
        </p:nvSpPr>
        <p:spPr/>
        <p:txBody>
          <a:bodyPr/>
          <a:lstStyle/>
          <a:p>
            <a:pPr>
              <a:defRPr/>
            </a:pPr>
            <a:fld id="{55862977-C28F-43B0-A5B4-7B890E1F5D9D}" type="slidenum">
              <a:rPr lang="en-US" smtClean="0"/>
              <a:pPr>
                <a:defRPr/>
              </a:pPr>
              <a:t>11</a:t>
            </a:fld>
            <a:endParaRPr lang="en-US"/>
          </a:p>
        </p:txBody>
      </p:sp>
      <p:pic>
        <p:nvPicPr>
          <p:cNvPr id="5" name="Afbeelding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0829" y="1682182"/>
            <a:ext cx="4365682" cy="2910455"/>
          </a:xfrm>
          <a:prstGeom prst="rect">
            <a:avLst/>
          </a:prstGeom>
        </p:spPr>
      </p:pic>
      <p:sp>
        <p:nvSpPr>
          <p:cNvPr id="6" name="Tekstvak 5"/>
          <p:cNvSpPr txBox="1"/>
          <p:nvPr/>
        </p:nvSpPr>
        <p:spPr>
          <a:xfrm>
            <a:off x="4719725" y="1656373"/>
            <a:ext cx="4208019" cy="4154984"/>
          </a:xfrm>
          <a:prstGeom prst="rect">
            <a:avLst/>
          </a:prstGeom>
          <a:noFill/>
        </p:spPr>
        <p:txBody>
          <a:bodyPr wrap="square" rtlCol="0">
            <a:spAutoFit/>
          </a:bodyPr>
          <a:lstStyle/>
          <a:p>
            <a:r>
              <a:rPr lang="nl-NL" dirty="0">
                <a:solidFill>
                  <a:schemeClr val="accent6">
                    <a:lumMod val="75000"/>
                  </a:schemeClr>
                </a:solidFill>
              </a:rPr>
              <a:t>Eigen taal voorlezen:</a:t>
            </a:r>
          </a:p>
          <a:p>
            <a:r>
              <a:rPr lang="nl-NL" dirty="0">
                <a:solidFill>
                  <a:schemeClr val="accent6">
                    <a:lumMod val="75000"/>
                  </a:schemeClr>
                </a:solidFill>
              </a:rPr>
              <a:t>Collectie 2-talig</a:t>
            </a:r>
          </a:p>
          <a:p>
            <a:endParaRPr lang="nl-NL" dirty="0">
              <a:solidFill>
                <a:schemeClr val="accent6">
                  <a:lumMod val="75000"/>
                </a:schemeClr>
              </a:solidFill>
            </a:endParaRPr>
          </a:p>
          <a:p>
            <a:r>
              <a:rPr lang="nl-NL" dirty="0">
                <a:solidFill>
                  <a:schemeClr val="accent6">
                    <a:lumMod val="75000"/>
                  </a:schemeClr>
                </a:solidFill>
              </a:rPr>
              <a:t>Denk ook </a:t>
            </a:r>
            <a:r>
              <a:rPr lang="nl-NL" dirty="0" smtClean="0">
                <a:solidFill>
                  <a:schemeClr val="accent6">
                    <a:lumMod val="75000"/>
                  </a:schemeClr>
                </a:solidFill>
              </a:rPr>
              <a:t>eens aan</a:t>
            </a:r>
            <a:endParaRPr lang="nl-NL" dirty="0">
              <a:solidFill>
                <a:schemeClr val="accent6">
                  <a:lumMod val="75000"/>
                </a:schemeClr>
              </a:solidFill>
            </a:endParaRPr>
          </a:p>
          <a:p>
            <a:r>
              <a:rPr lang="nl-NL" dirty="0" smtClean="0">
                <a:solidFill>
                  <a:schemeClr val="accent6">
                    <a:lumMod val="75000"/>
                  </a:schemeClr>
                </a:solidFill>
              </a:rPr>
              <a:t>woordeloze </a:t>
            </a:r>
            <a:r>
              <a:rPr lang="nl-NL" dirty="0">
                <a:solidFill>
                  <a:schemeClr val="accent6">
                    <a:lumMod val="75000"/>
                  </a:schemeClr>
                </a:solidFill>
              </a:rPr>
              <a:t>prentenboeken</a:t>
            </a:r>
          </a:p>
          <a:p>
            <a:endParaRPr lang="nl-NL" dirty="0">
              <a:solidFill>
                <a:schemeClr val="accent6">
                  <a:lumMod val="75000"/>
                </a:schemeClr>
              </a:solidFill>
            </a:endParaRPr>
          </a:p>
          <a:p>
            <a:r>
              <a:rPr lang="nl-NL" dirty="0" smtClean="0">
                <a:solidFill>
                  <a:schemeClr val="accent6">
                    <a:lumMod val="75000"/>
                  </a:schemeClr>
                </a:solidFill>
              </a:rPr>
              <a:t>Tip 1: </a:t>
            </a:r>
            <a:r>
              <a:rPr lang="nl-NL" dirty="0" err="1">
                <a:solidFill>
                  <a:schemeClr val="accent6">
                    <a:lumMod val="75000"/>
                  </a:schemeClr>
                </a:solidFill>
                <a:hlinkClick r:id="rId4"/>
              </a:rPr>
              <a:t>Bereslim</a:t>
            </a:r>
            <a:r>
              <a:rPr lang="nl-NL" dirty="0">
                <a:solidFill>
                  <a:schemeClr val="accent6">
                    <a:lumMod val="75000"/>
                  </a:schemeClr>
                </a:solidFill>
              </a:rPr>
              <a:t> en </a:t>
            </a:r>
            <a:r>
              <a:rPr lang="nl-NL" dirty="0" err="1">
                <a:solidFill>
                  <a:schemeClr val="accent6">
                    <a:lumMod val="75000"/>
                  </a:schemeClr>
                </a:solidFill>
                <a:hlinkClick r:id="rId5"/>
              </a:rPr>
              <a:t>WeP</a:t>
            </a:r>
            <a:r>
              <a:rPr lang="nl-NL" dirty="0">
                <a:solidFill>
                  <a:schemeClr val="accent6">
                    <a:lumMod val="75000"/>
                  </a:schemeClr>
                </a:solidFill>
              </a:rPr>
              <a:t> boeken vanaf 2 </a:t>
            </a:r>
            <a:r>
              <a:rPr lang="nl-NL" dirty="0" smtClean="0">
                <a:solidFill>
                  <a:schemeClr val="accent6">
                    <a:lumMod val="75000"/>
                  </a:schemeClr>
                </a:solidFill>
              </a:rPr>
              <a:t>jaar</a:t>
            </a:r>
          </a:p>
          <a:p>
            <a:endParaRPr lang="nl-NL" dirty="0">
              <a:solidFill>
                <a:schemeClr val="accent6">
                  <a:lumMod val="75000"/>
                </a:schemeClr>
              </a:solidFill>
            </a:endParaRPr>
          </a:p>
          <a:p>
            <a:r>
              <a:rPr lang="nl-NL" dirty="0" smtClean="0">
                <a:solidFill>
                  <a:schemeClr val="accent6">
                    <a:lumMod val="75000"/>
                  </a:schemeClr>
                </a:solidFill>
              </a:rPr>
              <a:t>Tip 2: </a:t>
            </a:r>
            <a:r>
              <a:rPr lang="nl-NL" dirty="0" err="1" smtClean="0">
                <a:solidFill>
                  <a:schemeClr val="accent6">
                    <a:lumMod val="75000"/>
                  </a:schemeClr>
                </a:solidFill>
              </a:rPr>
              <a:t>BoekStart</a:t>
            </a:r>
            <a:r>
              <a:rPr lang="nl-NL" dirty="0" smtClean="0">
                <a:solidFill>
                  <a:schemeClr val="accent6">
                    <a:lumMod val="75000"/>
                  </a:schemeClr>
                </a:solidFill>
              </a:rPr>
              <a:t> app</a:t>
            </a:r>
            <a:endParaRPr lang="nl-NL" dirty="0">
              <a:solidFill>
                <a:schemeClr val="accent6">
                  <a:lumMod val="75000"/>
                </a:schemeClr>
              </a:solidFill>
            </a:endParaRPr>
          </a:p>
          <a:p>
            <a:endParaRPr lang="nl-NL" dirty="0">
              <a:solidFill>
                <a:schemeClr val="accent6">
                  <a:lumMod val="75000"/>
                </a:schemeClr>
              </a:solidFill>
            </a:endParaRPr>
          </a:p>
        </p:txBody>
      </p:sp>
      <p:pic>
        <p:nvPicPr>
          <p:cNvPr id="8" name="Afbeelding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84000" y="5418627"/>
            <a:ext cx="583625" cy="1019808"/>
          </a:xfrm>
          <a:prstGeom prst="rect">
            <a:avLst/>
          </a:prstGeom>
        </p:spPr>
      </p:pic>
      <p:sp>
        <p:nvSpPr>
          <p:cNvPr id="7" name="Tekstvak 6">
            <a:extLst>
              <a:ext uri="{FF2B5EF4-FFF2-40B4-BE49-F238E27FC236}">
                <a16:creationId xmlns:a16="http://schemas.microsoft.com/office/drawing/2014/main" id="{FB096240-BEEE-4A89-B3E5-554B478028D1}"/>
              </a:ext>
            </a:extLst>
          </p:cNvPr>
          <p:cNvSpPr txBox="1"/>
          <p:nvPr/>
        </p:nvSpPr>
        <p:spPr>
          <a:xfrm>
            <a:off x="467544" y="692696"/>
            <a:ext cx="6768752" cy="461665"/>
          </a:xfrm>
          <a:prstGeom prst="rect">
            <a:avLst/>
          </a:prstGeom>
          <a:noFill/>
        </p:spPr>
        <p:txBody>
          <a:bodyPr wrap="square" rtlCol="0">
            <a:spAutoFit/>
          </a:bodyPr>
          <a:lstStyle/>
          <a:p>
            <a:r>
              <a:rPr lang="nl-NL" b="1" dirty="0" smtClean="0">
                <a:solidFill>
                  <a:srgbClr val="F77719"/>
                </a:solidFill>
              </a:rPr>
              <a:t>Hoe komen jullie aan de boeken</a:t>
            </a:r>
            <a:r>
              <a:rPr lang="nl-NL" b="1" dirty="0">
                <a:solidFill>
                  <a:srgbClr val="F77719"/>
                </a:solidFill>
              </a:rPr>
              <a:t>? …</a:t>
            </a:r>
          </a:p>
        </p:txBody>
      </p:sp>
    </p:spTree>
    <p:extLst>
      <p:ext uri="{BB962C8B-B14F-4D97-AF65-F5344CB8AC3E}">
        <p14:creationId xmlns:p14="http://schemas.microsoft.com/office/powerpoint/2010/main" val="398739045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z="2400" dirty="0"/>
              <a:t>Naar de Bibliotheek</a:t>
            </a:r>
          </a:p>
        </p:txBody>
      </p:sp>
      <p:sp>
        <p:nvSpPr>
          <p:cNvPr id="3" name="Tijdelijke aanduiding voor inhoud 2"/>
          <p:cNvSpPr>
            <a:spLocks noGrp="1"/>
          </p:cNvSpPr>
          <p:nvPr>
            <p:ph idx="1"/>
          </p:nvPr>
        </p:nvSpPr>
        <p:spPr>
          <a:xfrm>
            <a:off x="1543788" y="2083739"/>
            <a:ext cx="4666139" cy="2249334"/>
          </a:xfrm>
        </p:spPr>
        <p:txBody>
          <a:bodyPr/>
          <a:lstStyle/>
          <a:p>
            <a:endParaRPr lang="nl-NL" dirty="0"/>
          </a:p>
        </p:txBody>
      </p:sp>
      <p:sp>
        <p:nvSpPr>
          <p:cNvPr id="4" name="Tijdelijke aanduiding voor datum 3"/>
          <p:cNvSpPr>
            <a:spLocks noGrp="1"/>
          </p:cNvSpPr>
          <p:nvPr>
            <p:ph type="dt" sz="half" idx="10"/>
          </p:nvPr>
        </p:nvSpPr>
        <p:spPr/>
        <p:txBody>
          <a:bodyPr/>
          <a:lstStyle/>
          <a:p>
            <a:pPr>
              <a:defRPr/>
            </a:pPr>
            <a:fld id="{2E4F639D-4A42-4C4A-9703-E2B256054AC0}" type="datetime4">
              <a:rPr lang="nl-NL" smtClean="0"/>
              <a:t>20 januari 2022</a:t>
            </a:fld>
            <a:endParaRPr lang="en-US"/>
          </a:p>
        </p:txBody>
      </p:sp>
      <p:sp>
        <p:nvSpPr>
          <p:cNvPr id="5" name="Tijdelijke aanduiding voor voettekst 4"/>
          <p:cNvSpPr>
            <a:spLocks noGrp="1"/>
          </p:cNvSpPr>
          <p:nvPr>
            <p:ph type="ftr" sz="quarter" idx="11"/>
          </p:nvPr>
        </p:nvSpPr>
        <p:spPr/>
        <p:txBody>
          <a:bodyPr/>
          <a:lstStyle/>
          <a:p>
            <a:pPr>
              <a:defRPr/>
            </a:pPr>
            <a:r>
              <a:rPr lang="en-US"/>
              <a:t>Voorlezen Bibliotheek Hoeksche Waard</a:t>
            </a:r>
          </a:p>
        </p:txBody>
      </p:sp>
      <p:sp>
        <p:nvSpPr>
          <p:cNvPr id="6" name="Tijdelijke aanduiding voor dianummer 5"/>
          <p:cNvSpPr>
            <a:spLocks noGrp="1"/>
          </p:cNvSpPr>
          <p:nvPr>
            <p:ph type="sldNum" sz="quarter" idx="12"/>
          </p:nvPr>
        </p:nvSpPr>
        <p:spPr/>
        <p:txBody>
          <a:bodyPr/>
          <a:lstStyle/>
          <a:p>
            <a:pPr>
              <a:defRPr/>
            </a:pPr>
            <a:fld id="{F8E5935C-8145-43CD-9251-2E6A2677215A}" type="slidenum">
              <a:rPr lang="en-US" smtClean="0"/>
              <a:pPr>
                <a:defRPr/>
              </a:pPr>
              <a:t>12</a:t>
            </a:fld>
            <a:endParaRPr lang="en-US"/>
          </a:p>
        </p:txBody>
      </p:sp>
      <p:pic>
        <p:nvPicPr>
          <p:cNvPr id="7" name="Afbeelding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86123" y="5301453"/>
            <a:ext cx="583625" cy="1019808"/>
          </a:xfrm>
          <a:prstGeom prst="rect">
            <a:avLst/>
          </a:prstGeom>
        </p:spPr>
      </p:pic>
      <p:pic>
        <p:nvPicPr>
          <p:cNvPr id="3074" name="ymail_attachmentId16283" descr="f9b0267d-67ad-4ab7-b48c-aed63b132b3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61734" y="1484784"/>
            <a:ext cx="5735402" cy="4176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hthoek 7"/>
          <p:cNvSpPr/>
          <p:nvPr/>
        </p:nvSpPr>
        <p:spPr>
          <a:xfrm rot="990588">
            <a:off x="6884853" y="1833753"/>
            <a:ext cx="1633374" cy="830997"/>
          </a:xfrm>
          <a:prstGeom prst="rect">
            <a:avLst/>
          </a:prstGeom>
        </p:spPr>
        <p:txBody>
          <a:bodyPr wrap="square">
            <a:spAutoFit/>
          </a:bodyPr>
          <a:lstStyle/>
          <a:p>
            <a:r>
              <a:rPr lang="nl-NL" dirty="0">
                <a:solidFill>
                  <a:srgbClr val="002060"/>
                </a:solidFill>
              </a:rPr>
              <a:t>Gratis lid tot  18 jaar</a:t>
            </a:r>
          </a:p>
        </p:txBody>
      </p:sp>
    </p:spTree>
    <p:extLst>
      <p:ext uri="{BB962C8B-B14F-4D97-AF65-F5344CB8AC3E}">
        <p14:creationId xmlns:p14="http://schemas.microsoft.com/office/powerpoint/2010/main" val="328712684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pPr>
              <a:defRPr/>
            </a:pPr>
            <a:endParaRPr lang="en-US" dirty="0"/>
          </a:p>
        </p:txBody>
      </p:sp>
      <p:sp>
        <p:nvSpPr>
          <p:cNvPr id="3" name="Tijdelijke aanduiding voor voettekst 2"/>
          <p:cNvSpPr>
            <a:spLocks noGrp="1"/>
          </p:cNvSpPr>
          <p:nvPr>
            <p:ph type="ftr" sz="quarter" idx="11"/>
          </p:nvPr>
        </p:nvSpPr>
        <p:spPr/>
        <p:txBody>
          <a:bodyPr/>
          <a:lstStyle/>
          <a:p>
            <a:pPr>
              <a:defRPr/>
            </a:pPr>
            <a:r>
              <a:rPr lang="en-US"/>
              <a:t>Voorlezen Bibliotheek Hoeksche Waard</a:t>
            </a:r>
          </a:p>
        </p:txBody>
      </p:sp>
      <p:sp>
        <p:nvSpPr>
          <p:cNvPr id="4" name="Tijdelijke aanduiding voor dianummer 3"/>
          <p:cNvSpPr>
            <a:spLocks noGrp="1"/>
          </p:cNvSpPr>
          <p:nvPr>
            <p:ph type="sldNum" sz="quarter" idx="12"/>
          </p:nvPr>
        </p:nvSpPr>
        <p:spPr/>
        <p:txBody>
          <a:bodyPr/>
          <a:lstStyle/>
          <a:p>
            <a:pPr>
              <a:defRPr/>
            </a:pPr>
            <a:fld id="{55862977-C28F-43B0-A5B4-7B890E1F5D9D}" type="slidenum">
              <a:rPr lang="en-US" smtClean="0"/>
              <a:pPr>
                <a:defRPr/>
              </a:pPr>
              <a:t>13</a:t>
            </a:fld>
            <a:endParaRPr lang="en-US"/>
          </a:p>
        </p:txBody>
      </p:sp>
      <p:pic>
        <p:nvPicPr>
          <p:cNvPr id="5" name="Afbeelding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1517" y="908720"/>
            <a:ext cx="2521278" cy="3789040"/>
          </a:xfrm>
          <a:prstGeom prst="rect">
            <a:avLst/>
          </a:prstGeom>
        </p:spPr>
      </p:pic>
      <p:sp>
        <p:nvSpPr>
          <p:cNvPr id="6" name="Tekstvak 5"/>
          <p:cNvSpPr txBox="1"/>
          <p:nvPr/>
        </p:nvSpPr>
        <p:spPr>
          <a:xfrm>
            <a:off x="3275856" y="404664"/>
            <a:ext cx="5328592" cy="3785652"/>
          </a:xfrm>
          <a:prstGeom prst="rect">
            <a:avLst/>
          </a:prstGeom>
          <a:noFill/>
        </p:spPr>
        <p:txBody>
          <a:bodyPr wrap="square" rtlCol="0">
            <a:spAutoFit/>
          </a:bodyPr>
          <a:lstStyle/>
          <a:p>
            <a:r>
              <a:rPr lang="nl-NL" b="1" dirty="0">
                <a:solidFill>
                  <a:srgbClr val="F77719"/>
                </a:solidFill>
              </a:rPr>
              <a:t>Als </a:t>
            </a:r>
            <a:r>
              <a:rPr lang="nl-NL" b="1" dirty="0" smtClean="0">
                <a:solidFill>
                  <a:srgbClr val="F77719"/>
                </a:solidFill>
              </a:rPr>
              <a:t>voorlezen </a:t>
            </a:r>
            <a:r>
              <a:rPr lang="nl-NL" b="1" dirty="0">
                <a:solidFill>
                  <a:srgbClr val="F77719"/>
                </a:solidFill>
              </a:rPr>
              <a:t>niet lukt</a:t>
            </a:r>
          </a:p>
          <a:p>
            <a:endParaRPr lang="nl-NL" b="1" dirty="0">
              <a:solidFill>
                <a:schemeClr val="accent6">
                  <a:lumMod val="75000"/>
                </a:schemeClr>
              </a:solidFill>
            </a:endParaRPr>
          </a:p>
          <a:p>
            <a:pPr marL="342900" indent="-342900">
              <a:buFontTx/>
              <a:buChar char="-"/>
            </a:pPr>
            <a:r>
              <a:rPr lang="nl-NL" b="1" dirty="0">
                <a:solidFill>
                  <a:schemeClr val="accent6">
                    <a:lumMod val="75000"/>
                  </a:schemeClr>
                </a:solidFill>
              </a:rPr>
              <a:t>Probeer een ander boek/ander </a:t>
            </a:r>
            <a:r>
              <a:rPr lang="nl-NL" b="1" dirty="0" smtClean="0">
                <a:solidFill>
                  <a:schemeClr val="accent6">
                    <a:lumMod val="75000"/>
                  </a:schemeClr>
                </a:solidFill>
              </a:rPr>
              <a:t>moment</a:t>
            </a:r>
          </a:p>
          <a:p>
            <a:pPr marL="342900" indent="-342900">
              <a:buFontTx/>
              <a:buChar char="-"/>
            </a:pPr>
            <a:endParaRPr lang="nl-NL" b="1" dirty="0">
              <a:solidFill>
                <a:schemeClr val="accent6">
                  <a:lumMod val="75000"/>
                </a:schemeClr>
              </a:solidFill>
            </a:endParaRPr>
          </a:p>
          <a:p>
            <a:pPr marL="342900" indent="-342900">
              <a:buFontTx/>
              <a:buChar char="-"/>
            </a:pPr>
            <a:r>
              <a:rPr lang="nl-NL" b="1" dirty="0">
                <a:solidFill>
                  <a:schemeClr val="accent6">
                    <a:lumMod val="75000"/>
                  </a:schemeClr>
                </a:solidFill>
              </a:rPr>
              <a:t>Zingen en rijmpjes</a:t>
            </a:r>
          </a:p>
          <a:p>
            <a:pPr marL="342900" indent="-342900">
              <a:buFontTx/>
              <a:buChar char="-"/>
            </a:pPr>
            <a:endParaRPr lang="nl-NL" b="1" dirty="0">
              <a:solidFill>
                <a:schemeClr val="accent6">
                  <a:lumMod val="75000"/>
                </a:schemeClr>
              </a:solidFill>
            </a:endParaRPr>
          </a:p>
          <a:p>
            <a:pPr marL="342900" indent="-342900">
              <a:buFontTx/>
              <a:buChar char="-"/>
            </a:pPr>
            <a:r>
              <a:rPr lang="nl-NL" b="1" dirty="0" err="1">
                <a:solidFill>
                  <a:schemeClr val="accent6">
                    <a:lumMod val="75000"/>
                  </a:schemeClr>
                </a:solidFill>
              </a:rPr>
              <a:t>VoorleesExpress</a:t>
            </a:r>
            <a:r>
              <a:rPr lang="nl-NL" b="1" dirty="0">
                <a:solidFill>
                  <a:schemeClr val="accent6">
                    <a:lumMod val="75000"/>
                  </a:schemeClr>
                </a:solidFill>
              </a:rPr>
              <a:t> (2+)</a:t>
            </a:r>
          </a:p>
          <a:p>
            <a:endParaRPr lang="nl-NL" b="1" dirty="0">
              <a:solidFill>
                <a:schemeClr val="accent6">
                  <a:lumMod val="75000"/>
                </a:schemeClr>
              </a:solidFill>
            </a:endParaRPr>
          </a:p>
          <a:p>
            <a:pPr marL="342900" indent="-342900">
              <a:buFontTx/>
              <a:buChar char="-"/>
            </a:pPr>
            <a:r>
              <a:rPr lang="nl-NL" b="1" dirty="0">
                <a:solidFill>
                  <a:schemeClr val="accent6">
                    <a:lumMod val="75000"/>
                  </a:schemeClr>
                </a:solidFill>
              </a:rPr>
              <a:t>Consultatiebureau</a:t>
            </a:r>
          </a:p>
        </p:txBody>
      </p:sp>
      <p:pic>
        <p:nvPicPr>
          <p:cNvPr id="7" name="Afbeelding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86123" y="5301453"/>
            <a:ext cx="583625" cy="1019808"/>
          </a:xfrm>
          <a:prstGeom prst="rect">
            <a:avLst/>
          </a:prstGeom>
        </p:spPr>
      </p:pic>
    </p:spTree>
    <p:extLst>
      <p:ext uri="{BB962C8B-B14F-4D97-AF65-F5344CB8AC3E}">
        <p14:creationId xmlns:p14="http://schemas.microsoft.com/office/powerpoint/2010/main" val="13101476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4465C1CD-6F01-4D36-917A-D36C737A2934}"/>
              </a:ext>
            </a:extLst>
          </p:cNvPr>
          <p:cNvSpPr>
            <a:spLocks noGrp="1"/>
          </p:cNvSpPr>
          <p:nvPr>
            <p:ph type="dt" sz="half" idx="10"/>
          </p:nvPr>
        </p:nvSpPr>
        <p:spPr/>
        <p:txBody>
          <a:bodyPr/>
          <a:lstStyle/>
          <a:p>
            <a:pPr>
              <a:defRPr/>
            </a:pPr>
            <a:endParaRPr lang="en-US" dirty="0"/>
          </a:p>
        </p:txBody>
      </p:sp>
      <p:sp>
        <p:nvSpPr>
          <p:cNvPr id="3" name="Tijdelijke aanduiding voor voettekst 2">
            <a:extLst>
              <a:ext uri="{FF2B5EF4-FFF2-40B4-BE49-F238E27FC236}">
                <a16:creationId xmlns:a16="http://schemas.microsoft.com/office/drawing/2014/main" id="{6C8E4DE9-08B8-4374-8CAA-4F4A5391B026}"/>
              </a:ext>
            </a:extLst>
          </p:cNvPr>
          <p:cNvSpPr>
            <a:spLocks noGrp="1"/>
          </p:cNvSpPr>
          <p:nvPr>
            <p:ph type="ftr" sz="quarter" idx="11"/>
          </p:nvPr>
        </p:nvSpPr>
        <p:spPr/>
        <p:txBody>
          <a:bodyPr/>
          <a:lstStyle/>
          <a:p>
            <a:pPr>
              <a:defRPr/>
            </a:pPr>
            <a:r>
              <a:rPr lang="en-US"/>
              <a:t>Voorlezen Bibliotheek Hoeksche Waard</a:t>
            </a:r>
          </a:p>
        </p:txBody>
      </p:sp>
      <p:sp>
        <p:nvSpPr>
          <p:cNvPr id="4" name="Tijdelijke aanduiding voor dianummer 3">
            <a:extLst>
              <a:ext uri="{FF2B5EF4-FFF2-40B4-BE49-F238E27FC236}">
                <a16:creationId xmlns:a16="http://schemas.microsoft.com/office/drawing/2014/main" id="{05E63F14-8B8B-4215-A98D-7033F63C7449}"/>
              </a:ext>
            </a:extLst>
          </p:cNvPr>
          <p:cNvSpPr>
            <a:spLocks noGrp="1"/>
          </p:cNvSpPr>
          <p:nvPr>
            <p:ph type="sldNum" sz="quarter" idx="12"/>
          </p:nvPr>
        </p:nvSpPr>
        <p:spPr/>
        <p:txBody>
          <a:bodyPr/>
          <a:lstStyle/>
          <a:p>
            <a:pPr>
              <a:defRPr/>
            </a:pPr>
            <a:fld id="{55862977-C28F-43B0-A5B4-7B890E1F5D9D}" type="slidenum">
              <a:rPr lang="en-US" smtClean="0"/>
              <a:pPr>
                <a:defRPr/>
              </a:pPr>
              <a:t>14</a:t>
            </a:fld>
            <a:endParaRPr lang="en-US"/>
          </a:p>
        </p:txBody>
      </p:sp>
      <p:pic>
        <p:nvPicPr>
          <p:cNvPr id="5" name="Afbeelding 4">
            <a:extLst>
              <a:ext uri="{FF2B5EF4-FFF2-40B4-BE49-F238E27FC236}">
                <a16:creationId xmlns:a16="http://schemas.microsoft.com/office/drawing/2014/main" id="{92AF791C-E4EB-41B2-8EDC-AF3ADBDDCAC3}"/>
              </a:ext>
            </a:extLst>
          </p:cNvPr>
          <p:cNvPicPr>
            <a:picLocks noChangeAspect="1"/>
          </p:cNvPicPr>
          <p:nvPr/>
        </p:nvPicPr>
        <p:blipFill>
          <a:blip r:embed="rId2"/>
          <a:stretch>
            <a:fillRect/>
          </a:stretch>
        </p:blipFill>
        <p:spPr>
          <a:xfrm>
            <a:off x="7226224" y="5405479"/>
            <a:ext cx="579170" cy="1018120"/>
          </a:xfrm>
          <a:prstGeom prst="rect">
            <a:avLst/>
          </a:prstGeom>
        </p:spPr>
      </p:pic>
      <p:sp>
        <p:nvSpPr>
          <p:cNvPr id="6" name="Tekstvak 5">
            <a:extLst>
              <a:ext uri="{FF2B5EF4-FFF2-40B4-BE49-F238E27FC236}">
                <a16:creationId xmlns:a16="http://schemas.microsoft.com/office/drawing/2014/main" id="{F546D62C-2C07-4A58-AC2A-0644A0125AA5}"/>
              </a:ext>
            </a:extLst>
          </p:cNvPr>
          <p:cNvSpPr txBox="1"/>
          <p:nvPr/>
        </p:nvSpPr>
        <p:spPr>
          <a:xfrm>
            <a:off x="1321568" y="757047"/>
            <a:ext cx="5904656" cy="1292662"/>
          </a:xfrm>
          <a:prstGeom prst="rect">
            <a:avLst/>
          </a:prstGeom>
          <a:noFill/>
        </p:spPr>
        <p:txBody>
          <a:bodyPr wrap="square" rtlCol="0">
            <a:spAutoFit/>
          </a:bodyPr>
          <a:lstStyle/>
          <a:p>
            <a:r>
              <a:rPr lang="nl-NL" sz="5400" b="1" i="1" dirty="0">
                <a:solidFill>
                  <a:srgbClr val="F77719"/>
                </a:solidFill>
              </a:rPr>
              <a:t>Veel leesplezier</a:t>
            </a:r>
          </a:p>
          <a:p>
            <a:endParaRPr lang="nl-NL" dirty="0"/>
          </a:p>
        </p:txBody>
      </p:sp>
      <p:pic>
        <p:nvPicPr>
          <p:cNvPr id="7" name="Afbeelding 6">
            <a:extLst>
              <a:ext uri="{FF2B5EF4-FFF2-40B4-BE49-F238E27FC236}">
                <a16:creationId xmlns:a16="http://schemas.microsoft.com/office/drawing/2014/main" id="{2732A1B9-4D3E-4E6C-A21F-5F2D059C58B1}"/>
              </a:ext>
            </a:extLst>
          </p:cNvPr>
          <p:cNvPicPr>
            <a:picLocks noChangeAspect="1"/>
          </p:cNvPicPr>
          <p:nvPr/>
        </p:nvPicPr>
        <p:blipFill>
          <a:blip r:embed="rId3"/>
          <a:stretch>
            <a:fillRect/>
          </a:stretch>
        </p:blipFill>
        <p:spPr>
          <a:xfrm>
            <a:off x="1159804" y="1704980"/>
            <a:ext cx="5788460" cy="3858974"/>
          </a:xfrm>
          <a:prstGeom prst="rect">
            <a:avLst/>
          </a:prstGeom>
        </p:spPr>
      </p:pic>
    </p:spTree>
    <p:extLst>
      <p:ext uri="{BB962C8B-B14F-4D97-AF65-F5344CB8AC3E}">
        <p14:creationId xmlns:p14="http://schemas.microsoft.com/office/powerpoint/2010/main" val="36329597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AD1BD371-446D-4850-A21B-6F0898464848}"/>
              </a:ext>
            </a:extLst>
          </p:cNvPr>
          <p:cNvSpPr>
            <a:spLocks noGrp="1"/>
          </p:cNvSpPr>
          <p:nvPr>
            <p:ph type="dt" sz="half" idx="10"/>
          </p:nvPr>
        </p:nvSpPr>
        <p:spPr/>
        <p:txBody>
          <a:bodyPr/>
          <a:lstStyle/>
          <a:p>
            <a:pPr>
              <a:defRPr/>
            </a:pPr>
            <a:endParaRPr lang="en-US" dirty="0"/>
          </a:p>
        </p:txBody>
      </p:sp>
      <p:sp>
        <p:nvSpPr>
          <p:cNvPr id="3" name="Tijdelijke aanduiding voor voettekst 2">
            <a:extLst>
              <a:ext uri="{FF2B5EF4-FFF2-40B4-BE49-F238E27FC236}">
                <a16:creationId xmlns:a16="http://schemas.microsoft.com/office/drawing/2014/main" id="{24C46151-517A-43B7-A4FF-97E0FE216F1F}"/>
              </a:ext>
            </a:extLst>
          </p:cNvPr>
          <p:cNvSpPr>
            <a:spLocks noGrp="1"/>
          </p:cNvSpPr>
          <p:nvPr>
            <p:ph type="ftr" sz="quarter" idx="11"/>
          </p:nvPr>
        </p:nvSpPr>
        <p:spPr/>
        <p:txBody>
          <a:bodyPr/>
          <a:lstStyle/>
          <a:p>
            <a:pPr>
              <a:defRPr/>
            </a:pPr>
            <a:r>
              <a:rPr lang="en-US"/>
              <a:t>Voorlezen Bibliotheek Hoeksche Waard</a:t>
            </a:r>
          </a:p>
        </p:txBody>
      </p:sp>
      <p:sp>
        <p:nvSpPr>
          <p:cNvPr id="4" name="Tijdelijke aanduiding voor dianummer 3">
            <a:extLst>
              <a:ext uri="{FF2B5EF4-FFF2-40B4-BE49-F238E27FC236}">
                <a16:creationId xmlns:a16="http://schemas.microsoft.com/office/drawing/2014/main" id="{495AD2AF-C56C-4AF8-B719-254F0DA66EF2}"/>
              </a:ext>
            </a:extLst>
          </p:cNvPr>
          <p:cNvSpPr>
            <a:spLocks noGrp="1"/>
          </p:cNvSpPr>
          <p:nvPr>
            <p:ph type="sldNum" sz="quarter" idx="12"/>
          </p:nvPr>
        </p:nvSpPr>
        <p:spPr/>
        <p:txBody>
          <a:bodyPr/>
          <a:lstStyle/>
          <a:p>
            <a:pPr>
              <a:defRPr/>
            </a:pPr>
            <a:fld id="{55862977-C28F-43B0-A5B4-7B890E1F5D9D}" type="slidenum">
              <a:rPr lang="en-US" smtClean="0"/>
              <a:pPr>
                <a:defRPr/>
              </a:pPr>
              <a:t>2</a:t>
            </a:fld>
            <a:endParaRPr lang="en-US"/>
          </a:p>
        </p:txBody>
      </p:sp>
      <p:sp>
        <p:nvSpPr>
          <p:cNvPr id="5" name="Tekstvak 4">
            <a:extLst>
              <a:ext uri="{FF2B5EF4-FFF2-40B4-BE49-F238E27FC236}">
                <a16:creationId xmlns:a16="http://schemas.microsoft.com/office/drawing/2014/main" id="{E0B34D48-A1A3-4347-A388-017C6A63ED67}"/>
              </a:ext>
            </a:extLst>
          </p:cNvPr>
          <p:cNvSpPr txBox="1"/>
          <p:nvPr/>
        </p:nvSpPr>
        <p:spPr>
          <a:xfrm>
            <a:off x="1074846" y="1099698"/>
            <a:ext cx="5472608" cy="523220"/>
          </a:xfrm>
          <a:prstGeom prst="rect">
            <a:avLst/>
          </a:prstGeom>
          <a:noFill/>
        </p:spPr>
        <p:txBody>
          <a:bodyPr wrap="square" rtlCol="0">
            <a:spAutoFit/>
          </a:bodyPr>
          <a:lstStyle/>
          <a:p>
            <a:r>
              <a:rPr lang="nl-NL" sz="2800" b="1" dirty="0">
                <a:solidFill>
                  <a:srgbClr val="F77719"/>
                </a:solidFill>
              </a:rPr>
              <a:t>Even voorstellen </a:t>
            </a:r>
            <a:endParaRPr lang="nl-NL" sz="2800" dirty="0">
              <a:solidFill>
                <a:srgbClr val="F77719"/>
              </a:solidFill>
            </a:endParaRPr>
          </a:p>
        </p:txBody>
      </p:sp>
      <p:sp>
        <p:nvSpPr>
          <p:cNvPr id="6" name="Tekstvak 5">
            <a:extLst>
              <a:ext uri="{FF2B5EF4-FFF2-40B4-BE49-F238E27FC236}">
                <a16:creationId xmlns:a16="http://schemas.microsoft.com/office/drawing/2014/main" id="{8CA22425-E879-4120-8DDA-5C45FA1B62A4}"/>
              </a:ext>
            </a:extLst>
          </p:cNvPr>
          <p:cNvSpPr txBox="1"/>
          <p:nvPr/>
        </p:nvSpPr>
        <p:spPr>
          <a:xfrm>
            <a:off x="1074846" y="1844824"/>
            <a:ext cx="6161450" cy="3416320"/>
          </a:xfrm>
          <a:prstGeom prst="rect">
            <a:avLst/>
          </a:prstGeom>
          <a:noFill/>
        </p:spPr>
        <p:txBody>
          <a:bodyPr wrap="square" rtlCol="0">
            <a:spAutoFit/>
          </a:bodyPr>
          <a:lstStyle/>
          <a:p>
            <a:r>
              <a:rPr lang="nl-NL" b="1" dirty="0">
                <a:solidFill>
                  <a:schemeClr val="accent6">
                    <a:lumMod val="75000"/>
                  </a:schemeClr>
                </a:solidFill>
              </a:rPr>
              <a:t>Colinda de Jongh – </a:t>
            </a:r>
            <a:r>
              <a:rPr lang="nl-NL" b="1" smtClean="0">
                <a:solidFill>
                  <a:schemeClr val="accent6">
                    <a:lumMod val="75000"/>
                  </a:schemeClr>
                </a:solidFill>
              </a:rPr>
              <a:t>BoekStart</a:t>
            </a:r>
            <a:r>
              <a:rPr lang="nl-NL" b="1" dirty="0" smtClean="0">
                <a:solidFill>
                  <a:schemeClr val="accent6">
                    <a:lumMod val="75000"/>
                  </a:schemeClr>
                </a:solidFill>
              </a:rPr>
              <a:t> </a:t>
            </a:r>
            <a:r>
              <a:rPr lang="nl-NL" b="1" dirty="0">
                <a:solidFill>
                  <a:schemeClr val="accent6">
                    <a:lumMod val="75000"/>
                  </a:schemeClr>
                </a:solidFill>
              </a:rPr>
              <a:t>coach</a:t>
            </a:r>
          </a:p>
          <a:p>
            <a:endParaRPr lang="nl-NL" b="1" dirty="0">
              <a:solidFill>
                <a:schemeClr val="accent6">
                  <a:lumMod val="75000"/>
                </a:schemeClr>
              </a:solidFill>
            </a:endParaRPr>
          </a:p>
          <a:p>
            <a:r>
              <a:rPr lang="nl-NL" b="1" dirty="0">
                <a:solidFill>
                  <a:schemeClr val="accent6">
                    <a:lumMod val="75000"/>
                  </a:schemeClr>
                </a:solidFill>
              </a:rPr>
              <a:t>Xenia de Graaf </a:t>
            </a:r>
            <a:r>
              <a:rPr lang="nl-NL" b="1" dirty="0" smtClean="0">
                <a:solidFill>
                  <a:schemeClr val="accent6">
                    <a:lumMod val="75000"/>
                  </a:schemeClr>
                </a:solidFill>
              </a:rPr>
              <a:t>– Jeugd bibliothecaresse</a:t>
            </a:r>
            <a:endParaRPr lang="nl-NL" b="1" dirty="0">
              <a:solidFill>
                <a:schemeClr val="accent6">
                  <a:lumMod val="75000"/>
                </a:schemeClr>
              </a:solidFill>
            </a:endParaRPr>
          </a:p>
          <a:p>
            <a:endParaRPr lang="nl-NL" b="1" dirty="0">
              <a:solidFill>
                <a:schemeClr val="accent6">
                  <a:lumMod val="75000"/>
                </a:schemeClr>
              </a:solidFill>
            </a:endParaRPr>
          </a:p>
          <a:p>
            <a:endParaRPr lang="nl-NL" b="1" dirty="0">
              <a:solidFill>
                <a:schemeClr val="accent6">
                  <a:lumMod val="75000"/>
                </a:schemeClr>
              </a:solidFill>
            </a:endParaRPr>
          </a:p>
          <a:p>
            <a:r>
              <a:rPr lang="nl-NL" b="1" dirty="0">
                <a:solidFill>
                  <a:schemeClr val="accent6">
                    <a:lumMod val="75000"/>
                  </a:schemeClr>
                </a:solidFill>
              </a:rPr>
              <a:t>Nu jullie </a:t>
            </a:r>
            <a:r>
              <a:rPr lang="nl-NL" b="1" dirty="0">
                <a:solidFill>
                  <a:schemeClr val="accent6">
                    <a:lumMod val="75000"/>
                  </a:schemeClr>
                </a:solidFill>
                <a:sym typeface="Wingdings" panose="05000000000000000000" pitchFamily="2" charset="2"/>
              </a:rPr>
              <a:t></a:t>
            </a:r>
            <a:r>
              <a:rPr lang="nl-NL" b="1" dirty="0">
                <a:solidFill>
                  <a:schemeClr val="accent6">
                    <a:lumMod val="75000"/>
                  </a:schemeClr>
                </a:solidFill>
              </a:rPr>
              <a:t>  </a:t>
            </a:r>
          </a:p>
          <a:p>
            <a:endParaRPr lang="nl-NL" b="1" dirty="0">
              <a:solidFill>
                <a:schemeClr val="accent6">
                  <a:lumMod val="75000"/>
                </a:schemeClr>
              </a:solidFill>
            </a:endParaRPr>
          </a:p>
          <a:p>
            <a:endParaRPr lang="nl-NL" b="1" dirty="0">
              <a:solidFill>
                <a:schemeClr val="accent6">
                  <a:lumMod val="75000"/>
                </a:schemeClr>
              </a:solidFill>
            </a:endParaRPr>
          </a:p>
          <a:p>
            <a:r>
              <a:rPr lang="nl-NL" b="1" dirty="0">
                <a:solidFill>
                  <a:schemeClr val="accent6">
                    <a:lumMod val="75000"/>
                  </a:schemeClr>
                </a:solidFill>
              </a:rPr>
              <a:t> </a:t>
            </a:r>
            <a:endParaRPr lang="nl-NL" dirty="0"/>
          </a:p>
        </p:txBody>
      </p:sp>
      <p:sp>
        <p:nvSpPr>
          <p:cNvPr id="8" name="Tekstvak 7">
            <a:extLst>
              <a:ext uri="{FF2B5EF4-FFF2-40B4-BE49-F238E27FC236}">
                <a16:creationId xmlns:a16="http://schemas.microsoft.com/office/drawing/2014/main" id="{B890B015-2445-4DFD-BC51-EFF1E5E8CCE4}"/>
              </a:ext>
            </a:extLst>
          </p:cNvPr>
          <p:cNvSpPr txBox="1"/>
          <p:nvPr/>
        </p:nvSpPr>
        <p:spPr>
          <a:xfrm>
            <a:off x="9974145" y="522703"/>
            <a:ext cx="1037694" cy="535936"/>
          </a:xfrm>
          <a:prstGeom prst="rect">
            <a:avLst/>
          </a:prstGeom>
          <a:noFill/>
        </p:spPr>
        <p:txBody>
          <a:bodyPr wrap="square" rtlCol="0">
            <a:spAutoFit/>
          </a:bodyPr>
          <a:lstStyle/>
          <a:p>
            <a:endParaRPr lang="nl-NL" dirty="0"/>
          </a:p>
        </p:txBody>
      </p:sp>
      <p:pic>
        <p:nvPicPr>
          <p:cNvPr id="1030" name="Picture 6" descr="Promotionele Model, Promotor, Promo Meisje, Verkoop">
            <a:extLst>
              <a:ext uri="{FF2B5EF4-FFF2-40B4-BE49-F238E27FC236}">
                <a16:creationId xmlns:a16="http://schemas.microsoft.com/office/drawing/2014/main" id="{9BD7B2C6-415C-4CB8-A4B2-8ADD79CB050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72200" y="599617"/>
            <a:ext cx="3308867" cy="4680520"/>
          </a:xfrm>
          <a:prstGeom prst="rect">
            <a:avLst/>
          </a:prstGeom>
          <a:noFill/>
          <a:extLst>
            <a:ext uri="{909E8E84-426E-40DD-AFC4-6F175D3DCCD1}">
              <a14:hiddenFill xmlns:a14="http://schemas.microsoft.com/office/drawing/2010/main">
                <a:solidFill>
                  <a:srgbClr val="FFFFFF"/>
                </a:solidFill>
              </a14:hiddenFill>
            </a:ext>
          </a:extLst>
        </p:spPr>
      </p:pic>
      <p:sp>
        <p:nvSpPr>
          <p:cNvPr id="9" name="Tekstvak 8">
            <a:extLst>
              <a:ext uri="{FF2B5EF4-FFF2-40B4-BE49-F238E27FC236}">
                <a16:creationId xmlns:a16="http://schemas.microsoft.com/office/drawing/2014/main" id="{375495E3-D281-4571-8775-64F04E39D7DD}"/>
              </a:ext>
            </a:extLst>
          </p:cNvPr>
          <p:cNvSpPr txBox="1"/>
          <p:nvPr/>
        </p:nvSpPr>
        <p:spPr>
          <a:xfrm>
            <a:off x="7236296" y="3717032"/>
            <a:ext cx="1368152" cy="461665"/>
          </a:xfrm>
          <a:prstGeom prst="rect">
            <a:avLst/>
          </a:prstGeom>
          <a:noFill/>
        </p:spPr>
        <p:txBody>
          <a:bodyPr wrap="square" rtlCol="0">
            <a:spAutoFit/>
          </a:bodyPr>
          <a:lstStyle/>
          <a:p>
            <a:r>
              <a:rPr lang="nl-NL" b="1" dirty="0">
                <a:solidFill>
                  <a:schemeClr val="accent6">
                    <a:lumMod val="50000"/>
                  </a:schemeClr>
                </a:solidFill>
              </a:rPr>
              <a:t>Welkom</a:t>
            </a:r>
          </a:p>
        </p:txBody>
      </p:sp>
      <p:pic>
        <p:nvPicPr>
          <p:cNvPr id="13" name="Afbeelding 12">
            <a:extLst>
              <a:ext uri="{FF2B5EF4-FFF2-40B4-BE49-F238E27FC236}">
                <a16:creationId xmlns:a16="http://schemas.microsoft.com/office/drawing/2014/main" id="{A44500CB-7DA8-404E-9C16-D1B1B0119F8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77104" y="5478444"/>
            <a:ext cx="583625" cy="1019808"/>
          </a:xfrm>
          <a:prstGeom prst="rect">
            <a:avLst/>
          </a:prstGeom>
        </p:spPr>
      </p:pic>
    </p:spTree>
    <p:extLst>
      <p:ext uri="{BB962C8B-B14F-4D97-AF65-F5344CB8AC3E}">
        <p14:creationId xmlns:p14="http://schemas.microsoft.com/office/powerpoint/2010/main" val="252373880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pPr>
              <a:defRPr/>
            </a:pPr>
            <a:endParaRPr lang="en-US" dirty="0"/>
          </a:p>
        </p:txBody>
      </p:sp>
      <p:sp>
        <p:nvSpPr>
          <p:cNvPr id="3" name="Tijdelijke aanduiding voor voettekst 2"/>
          <p:cNvSpPr>
            <a:spLocks noGrp="1"/>
          </p:cNvSpPr>
          <p:nvPr>
            <p:ph type="ftr" sz="quarter" idx="11"/>
          </p:nvPr>
        </p:nvSpPr>
        <p:spPr/>
        <p:txBody>
          <a:bodyPr/>
          <a:lstStyle/>
          <a:p>
            <a:pPr>
              <a:defRPr/>
            </a:pPr>
            <a:r>
              <a:rPr lang="en-US"/>
              <a:t>Voorlezen Bibliotheek Hoeksche Waard</a:t>
            </a:r>
          </a:p>
        </p:txBody>
      </p:sp>
      <p:sp>
        <p:nvSpPr>
          <p:cNvPr id="4" name="Tijdelijke aanduiding voor dianummer 3"/>
          <p:cNvSpPr>
            <a:spLocks noGrp="1"/>
          </p:cNvSpPr>
          <p:nvPr>
            <p:ph type="sldNum" sz="quarter" idx="12"/>
          </p:nvPr>
        </p:nvSpPr>
        <p:spPr/>
        <p:txBody>
          <a:bodyPr/>
          <a:lstStyle/>
          <a:p>
            <a:pPr>
              <a:defRPr/>
            </a:pPr>
            <a:fld id="{55862977-C28F-43B0-A5B4-7B890E1F5D9D}" type="slidenum">
              <a:rPr lang="en-US" smtClean="0"/>
              <a:pPr>
                <a:defRPr/>
              </a:pPr>
              <a:t>3</a:t>
            </a:fld>
            <a:endParaRPr lang="en-US"/>
          </a:p>
        </p:txBody>
      </p:sp>
      <p:pic>
        <p:nvPicPr>
          <p:cNvPr id="5" name="Afbeelding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2712939" cy="4077072"/>
          </a:xfrm>
          <a:prstGeom prst="rect">
            <a:avLst/>
          </a:prstGeom>
        </p:spPr>
      </p:pic>
      <p:sp>
        <p:nvSpPr>
          <p:cNvPr id="6" name="Tekstvak 5"/>
          <p:cNvSpPr txBox="1"/>
          <p:nvPr/>
        </p:nvSpPr>
        <p:spPr>
          <a:xfrm>
            <a:off x="2915817" y="478655"/>
            <a:ext cx="4751808" cy="3847207"/>
          </a:xfrm>
          <a:prstGeom prst="rect">
            <a:avLst/>
          </a:prstGeom>
          <a:noFill/>
        </p:spPr>
        <p:txBody>
          <a:bodyPr wrap="square" rtlCol="0">
            <a:spAutoFit/>
          </a:bodyPr>
          <a:lstStyle/>
          <a:p>
            <a:r>
              <a:rPr lang="nl-NL" sz="2800" b="1" dirty="0" err="1" smtClean="0">
                <a:solidFill>
                  <a:srgbClr val="F77719"/>
                </a:solidFill>
              </a:rPr>
              <a:t>BoekStart</a:t>
            </a:r>
            <a:r>
              <a:rPr lang="nl-NL" sz="2800" b="1" dirty="0" smtClean="0">
                <a:solidFill>
                  <a:srgbClr val="F77719"/>
                </a:solidFill>
              </a:rPr>
              <a:t> </a:t>
            </a:r>
            <a:r>
              <a:rPr lang="nl-NL" sz="2800" b="1" dirty="0">
                <a:solidFill>
                  <a:srgbClr val="F77719"/>
                </a:solidFill>
              </a:rPr>
              <a:t>voor baby’s</a:t>
            </a:r>
          </a:p>
          <a:p>
            <a:endParaRPr lang="nl-NL" b="1" dirty="0">
              <a:solidFill>
                <a:schemeClr val="accent6">
                  <a:lumMod val="75000"/>
                </a:schemeClr>
              </a:solidFill>
            </a:endParaRPr>
          </a:p>
          <a:p>
            <a:endParaRPr lang="nl-NL" b="1" dirty="0">
              <a:solidFill>
                <a:schemeClr val="accent6">
                  <a:lumMod val="75000"/>
                </a:schemeClr>
              </a:solidFill>
            </a:endParaRPr>
          </a:p>
          <a:p>
            <a:r>
              <a:rPr lang="nl-NL" b="1" dirty="0">
                <a:solidFill>
                  <a:schemeClr val="accent6">
                    <a:lumMod val="75000"/>
                  </a:schemeClr>
                </a:solidFill>
              </a:rPr>
              <a:t>Ook baby’s houden </a:t>
            </a:r>
          </a:p>
          <a:p>
            <a:r>
              <a:rPr lang="nl-NL" b="1" dirty="0">
                <a:solidFill>
                  <a:schemeClr val="accent6">
                    <a:lumMod val="75000"/>
                  </a:schemeClr>
                </a:solidFill>
              </a:rPr>
              <a:t>van boeken</a:t>
            </a:r>
          </a:p>
          <a:p>
            <a:endParaRPr lang="nl-NL" b="1" dirty="0">
              <a:solidFill>
                <a:schemeClr val="accent6">
                  <a:lumMod val="75000"/>
                </a:schemeClr>
              </a:solidFill>
            </a:endParaRPr>
          </a:p>
          <a:p>
            <a:endParaRPr lang="nl-NL" b="1" dirty="0">
              <a:solidFill>
                <a:schemeClr val="accent6">
                  <a:lumMod val="75000"/>
                </a:schemeClr>
              </a:solidFill>
            </a:endParaRPr>
          </a:p>
          <a:p>
            <a:r>
              <a:rPr lang="nl-NL" b="1" dirty="0" smtClean="0">
                <a:solidFill>
                  <a:schemeClr val="accent6">
                    <a:lumMod val="75000"/>
                  </a:schemeClr>
                </a:solidFill>
              </a:rPr>
              <a:t>Lezen </a:t>
            </a:r>
            <a:r>
              <a:rPr lang="nl-NL" b="1" dirty="0">
                <a:solidFill>
                  <a:schemeClr val="accent6">
                    <a:lumMod val="75000"/>
                  </a:schemeClr>
                </a:solidFill>
              </a:rPr>
              <a:t>jullie </a:t>
            </a:r>
            <a:r>
              <a:rPr lang="nl-NL" b="1" dirty="0" smtClean="0">
                <a:solidFill>
                  <a:schemeClr val="accent6">
                    <a:lumMod val="75000"/>
                  </a:schemeClr>
                </a:solidFill>
              </a:rPr>
              <a:t>al </a:t>
            </a:r>
            <a:r>
              <a:rPr lang="nl-NL" b="1" dirty="0">
                <a:solidFill>
                  <a:schemeClr val="accent6">
                    <a:lumMod val="75000"/>
                  </a:schemeClr>
                </a:solidFill>
              </a:rPr>
              <a:t>voor? </a:t>
            </a:r>
          </a:p>
          <a:p>
            <a:endParaRPr lang="nl-NL" b="1" dirty="0">
              <a:solidFill>
                <a:schemeClr val="accent6">
                  <a:lumMod val="75000"/>
                </a:schemeClr>
              </a:solidFill>
            </a:endParaRPr>
          </a:p>
          <a:p>
            <a:endParaRPr lang="nl-NL" b="1" dirty="0">
              <a:solidFill>
                <a:schemeClr val="accent6">
                  <a:lumMod val="75000"/>
                </a:schemeClr>
              </a:solidFill>
            </a:endParaRPr>
          </a:p>
        </p:txBody>
      </p:sp>
      <p:pic>
        <p:nvPicPr>
          <p:cNvPr id="7" name="Afbeelding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67752" y="3821751"/>
            <a:ext cx="3096344" cy="2060349"/>
          </a:xfrm>
          <a:prstGeom prst="rect">
            <a:avLst/>
          </a:prstGeom>
        </p:spPr>
      </p:pic>
      <p:pic>
        <p:nvPicPr>
          <p:cNvPr id="8" name="Afbeelding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879" y="1052438"/>
            <a:ext cx="2592734" cy="1728490"/>
          </a:xfrm>
          <a:prstGeom prst="rect">
            <a:avLst/>
          </a:prstGeom>
        </p:spPr>
      </p:pic>
      <p:pic>
        <p:nvPicPr>
          <p:cNvPr id="9" name="Afbeelding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86123" y="5301453"/>
            <a:ext cx="583625" cy="1019808"/>
          </a:xfrm>
          <a:prstGeom prst="rect">
            <a:avLst/>
          </a:prstGeom>
        </p:spPr>
      </p:pic>
    </p:spTree>
    <p:extLst>
      <p:ext uri="{BB962C8B-B14F-4D97-AF65-F5344CB8AC3E}">
        <p14:creationId xmlns:p14="http://schemas.microsoft.com/office/powerpoint/2010/main" val="12640343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pPr>
              <a:defRPr/>
            </a:pPr>
            <a:endParaRPr lang="en-US" dirty="0"/>
          </a:p>
        </p:txBody>
      </p:sp>
      <p:sp>
        <p:nvSpPr>
          <p:cNvPr id="3" name="Tijdelijke aanduiding voor voettekst 2"/>
          <p:cNvSpPr>
            <a:spLocks noGrp="1"/>
          </p:cNvSpPr>
          <p:nvPr>
            <p:ph type="ftr" sz="quarter" idx="11"/>
          </p:nvPr>
        </p:nvSpPr>
        <p:spPr/>
        <p:txBody>
          <a:bodyPr/>
          <a:lstStyle/>
          <a:p>
            <a:pPr>
              <a:defRPr/>
            </a:pPr>
            <a:r>
              <a:rPr lang="en-US"/>
              <a:t>Voorlezen Bibliotheek Hoeksche Waard</a:t>
            </a:r>
          </a:p>
        </p:txBody>
      </p:sp>
      <p:sp>
        <p:nvSpPr>
          <p:cNvPr id="4" name="Tijdelijke aanduiding voor dianummer 3"/>
          <p:cNvSpPr>
            <a:spLocks noGrp="1"/>
          </p:cNvSpPr>
          <p:nvPr>
            <p:ph type="sldNum" sz="quarter" idx="12"/>
          </p:nvPr>
        </p:nvSpPr>
        <p:spPr/>
        <p:txBody>
          <a:bodyPr/>
          <a:lstStyle/>
          <a:p>
            <a:pPr>
              <a:defRPr/>
            </a:pPr>
            <a:fld id="{55862977-C28F-43B0-A5B4-7B890E1F5D9D}" type="slidenum">
              <a:rPr lang="en-US" smtClean="0"/>
              <a:pPr>
                <a:defRPr/>
              </a:pPr>
              <a:t>4</a:t>
            </a:fld>
            <a:endParaRPr lang="en-US"/>
          </a:p>
        </p:txBody>
      </p:sp>
      <p:sp>
        <p:nvSpPr>
          <p:cNvPr id="5" name="Tijdelijke aanduiding voor inhoud 2">
            <a:extLst>
              <a:ext uri="{FF2B5EF4-FFF2-40B4-BE49-F238E27FC236}">
                <a16:creationId xmlns:a16="http://schemas.microsoft.com/office/drawing/2014/main" id="{A2CD302A-6D8C-403E-9F82-41A005BA9B05}"/>
              </a:ext>
            </a:extLst>
          </p:cNvPr>
          <p:cNvSpPr>
            <a:spLocks noGrp="1"/>
          </p:cNvSpPr>
          <p:nvPr/>
        </p:nvSpPr>
        <p:spPr bwMode="auto">
          <a:xfrm>
            <a:off x="509597" y="3087688"/>
            <a:ext cx="8229600" cy="2476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1440" tIns="45720" rIns="91440" bIns="45720" numCol="1" anchor="t" anchorCtr="0" compatLnSpc="1">
            <a:prstTxWarp prst="textNoShape">
              <a:avLst/>
            </a:prstTxWarp>
          </a:bodyPr>
          <a:lstStyle>
            <a:lvl1pPr marL="0" indent="0" algn="l" rtl="0" eaLnBrk="0" fontAlgn="base" hangingPunct="0">
              <a:spcBef>
                <a:spcPts val="500"/>
              </a:spcBef>
              <a:spcAft>
                <a:spcPts val="0"/>
              </a:spcAft>
              <a:buFontTx/>
              <a:buNone/>
              <a:tabLst>
                <a:tab pos="360000" algn="l"/>
              </a:tabLst>
              <a:defRPr sz="2400" b="0">
                <a:solidFill>
                  <a:schemeClr val="tx1"/>
                </a:solidFill>
                <a:effectLst/>
                <a:latin typeface="The Mix Bold-" panose="02000803040000020004" pitchFamily="2" charset="0"/>
                <a:ea typeface="+mn-ea"/>
                <a:cs typeface="+mn-cs"/>
              </a:defRPr>
            </a:lvl1pPr>
            <a:lvl2pPr marL="360000" indent="360000" algn="l" rtl="0" eaLnBrk="0" fontAlgn="base" hangingPunct="0">
              <a:spcBef>
                <a:spcPct val="20000"/>
              </a:spcBef>
              <a:spcAft>
                <a:spcPts val="700"/>
              </a:spcAft>
              <a:buFont typeface="Arial" panose="020B0604020202020204" pitchFamily="34" charset="0"/>
              <a:buChar char="•"/>
              <a:tabLst>
                <a:tab pos="360000" algn="l"/>
              </a:tabLst>
              <a:defRPr sz="2400">
                <a:solidFill>
                  <a:schemeClr val="tx1"/>
                </a:solidFill>
                <a:latin typeface="TheMixSemiBold" pitchFamily="50" charset="0"/>
              </a:defRPr>
            </a:lvl2pPr>
            <a:lvl3pPr marL="360000" indent="360000" algn="l" rtl="0" eaLnBrk="0" fontAlgn="base" hangingPunct="0">
              <a:spcBef>
                <a:spcPct val="20000"/>
              </a:spcBef>
              <a:spcAft>
                <a:spcPts val="700"/>
              </a:spcAft>
              <a:buFontTx/>
              <a:buNone/>
              <a:tabLst>
                <a:tab pos="360000" algn="l"/>
              </a:tabLst>
              <a:defRPr sz="2400">
                <a:solidFill>
                  <a:schemeClr val="tx1"/>
                </a:solidFill>
                <a:latin typeface="TheMixSemiBold" pitchFamily="50" charset="0"/>
              </a:defRPr>
            </a:lvl3pPr>
            <a:lvl4pPr marL="360000" indent="360000" algn="l" rtl="0" eaLnBrk="0" fontAlgn="base" hangingPunct="0">
              <a:spcBef>
                <a:spcPct val="20000"/>
              </a:spcBef>
              <a:spcAft>
                <a:spcPts val="700"/>
              </a:spcAft>
              <a:buFontTx/>
              <a:buNone/>
              <a:tabLst>
                <a:tab pos="360000" algn="l"/>
              </a:tabLst>
              <a:defRPr sz="2000">
                <a:solidFill>
                  <a:schemeClr val="tx1"/>
                </a:solidFill>
                <a:latin typeface="TheMixSemiBold" pitchFamily="50" charset="0"/>
              </a:defRPr>
            </a:lvl4pPr>
            <a:lvl5pPr marL="360000" indent="360000" algn="l" rtl="0" eaLnBrk="0" fontAlgn="base" hangingPunct="0">
              <a:spcBef>
                <a:spcPct val="20000"/>
              </a:spcBef>
              <a:spcAft>
                <a:spcPts val="700"/>
              </a:spcAft>
              <a:buFontTx/>
              <a:buNone/>
              <a:tabLst>
                <a:tab pos="360000" algn="l"/>
              </a:tabLst>
              <a:defRPr sz="2000">
                <a:solidFill>
                  <a:schemeClr val="tx1"/>
                </a:solidFill>
                <a:latin typeface="TheMixSemiBold" pitchFamily="50"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a:defRPr/>
            </a:pPr>
            <a:endParaRPr lang="nl-NL" dirty="0"/>
          </a:p>
        </p:txBody>
      </p:sp>
      <p:sp>
        <p:nvSpPr>
          <p:cNvPr id="6" name="Tijdelijke aanduiding voor inhoud 2">
            <a:extLst>
              <a:ext uri="{FF2B5EF4-FFF2-40B4-BE49-F238E27FC236}">
                <a16:creationId xmlns:a16="http://schemas.microsoft.com/office/drawing/2014/main" id="{A2CD302A-6D8C-403E-9F82-41A005BA9B05}"/>
              </a:ext>
            </a:extLst>
          </p:cNvPr>
          <p:cNvSpPr>
            <a:spLocks noGrp="1"/>
          </p:cNvSpPr>
          <p:nvPr/>
        </p:nvSpPr>
        <p:spPr bwMode="auto">
          <a:xfrm>
            <a:off x="609600" y="2343150"/>
            <a:ext cx="8229600" cy="2476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1440" tIns="45720" rIns="91440" bIns="45720" numCol="1" anchor="t" anchorCtr="0" compatLnSpc="1">
            <a:prstTxWarp prst="textNoShape">
              <a:avLst/>
            </a:prstTxWarp>
          </a:bodyPr>
          <a:lstStyle>
            <a:lvl1pPr marL="0" indent="0" algn="l" rtl="0" eaLnBrk="0" fontAlgn="base" hangingPunct="0">
              <a:spcBef>
                <a:spcPts val="500"/>
              </a:spcBef>
              <a:spcAft>
                <a:spcPts val="0"/>
              </a:spcAft>
              <a:buFontTx/>
              <a:buNone/>
              <a:tabLst>
                <a:tab pos="360000" algn="l"/>
              </a:tabLst>
              <a:defRPr sz="2400" b="0">
                <a:solidFill>
                  <a:schemeClr val="tx1"/>
                </a:solidFill>
                <a:effectLst/>
                <a:latin typeface="The Mix Bold-" panose="02000803040000020004" pitchFamily="2" charset="0"/>
                <a:ea typeface="+mn-ea"/>
                <a:cs typeface="+mn-cs"/>
              </a:defRPr>
            </a:lvl1pPr>
            <a:lvl2pPr marL="360000" indent="360000" algn="l" rtl="0" eaLnBrk="0" fontAlgn="base" hangingPunct="0">
              <a:spcBef>
                <a:spcPct val="20000"/>
              </a:spcBef>
              <a:spcAft>
                <a:spcPts val="700"/>
              </a:spcAft>
              <a:buFont typeface="Arial" panose="020B0604020202020204" pitchFamily="34" charset="0"/>
              <a:buChar char="•"/>
              <a:tabLst>
                <a:tab pos="360000" algn="l"/>
              </a:tabLst>
              <a:defRPr sz="2400">
                <a:solidFill>
                  <a:schemeClr val="tx1"/>
                </a:solidFill>
                <a:latin typeface="TheMixSemiBold" pitchFamily="50" charset="0"/>
              </a:defRPr>
            </a:lvl2pPr>
            <a:lvl3pPr marL="360000" indent="360000" algn="l" rtl="0" eaLnBrk="0" fontAlgn="base" hangingPunct="0">
              <a:spcBef>
                <a:spcPct val="20000"/>
              </a:spcBef>
              <a:spcAft>
                <a:spcPts val="700"/>
              </a:spcAft>
              <a:buFontTx/>
              <a:buNone/>
              <a:tabLst>
                <a:tab pos="360000" algn="l"/>
              </a:tabLst>
              <a:defRPr sz="2400">
                <a:solidFill>
                  <a:schemeClr val="tx1"/>
                </a:solidFill>
                <a:latin typeface="TheMixSemiBold" pitchFamily="50" charset="0"/>
              </a:defRPr>
            </a:lvl3pPr>
            <a:lvl4pPr marL="360000" indent="360000" algn="l" rtl="0" eaLnBrk="0" fontAlgn="base" hangingPunct="0">
              <a:spcBef>
                <a:spcPct val="20000"/>
              </a:spcBef>
              <a:spcAft>
                <a:spcPts val="700"/>
              </a:spcAft>
              <a:buFontTx/>
              <a:buNone/>
              <a:tabLst>
                <a:tab pos="360000" algn="l"/>
              </a:tabLst>
              <a:defRPr sz="2000">
                <a:solidFill>
                  <a:schemeClr val="tx1"/>
                </a:solidFill>
                <a:latin typeface="TheMixSemiBold" pitchFamily="50" charset="0"/>
              </a:defRPr>
            </a:lvl4pPr>
            <a:lvl5pPr marL="360000" indent="360000" algn="l" rtl="0" eaLnBrk="0" fontAlgn="base" hangingPunct="0">
              <a:spcBef>
                <a:spcPct val="20000"/>
              </a:spcBef>
              <a:spcAft>
                <a:spcPts val="700"/>
              </a:spcAft>
              <a:buFontTx/>
              <a:buNone/>
              <a:tabLst>
                <a:tab pos="360000" algn="l"/>
              </a:tabLst>
              <a:defRPr sz="2000">
                <a:solidFill>
                  <a:schemeClr val="tx1"/>
                </a:solidFill>
                <a:latin typeface="TheMixSemiBold" pitchFamily="50"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marR="0" lvl="0" indent="0" algn="l" defTabSz="914400" rtl="0" eaLnBrk="0" fontAlgn="base" latinLnBrk="0" hangingPunct="0">
              <a:lnSpc>
                <a:spcPct val="100000"/>
              </a:lnSpc>
              <a:spcBef>
                <a:spcPts val="500"/>
              </a:spcBef>
              <a:spcAft>
                <a:spcPts val="0"/>
              </a:spcAft>
              <a:buClrTx/>
              <a:buSzTx/>
              <a:buFontTx/>
              <a:buNone/>
              <a:tabLst>
                <a:tab pos="360000" algn="l"/>
              </a:tabLst>
              <a:defRPr/>
            </a:pPr>
            <a:endParaRPr kumimoji="0" lang="nl-NL" sz="2400" b="0" i="0" u="none" strike="noStrike" kern="0" cap="none" spc="0" normalizeH="0" baseline="0" noProof="0" dirty="0">
              <a:ln>
                <a:noFill/>
              </a:ln>
              <a:solidFill>
                <a:srgbClr val="000000"/>
              </a:solidFill>
              <a:effectLst/>
              <a:uLnTx/>
              <a:uFillTx/>
              <a:latin typeface="The Mix Bold-" panose="02000803040000020004" pitchFamily="2" charset="0"/>
              <a:ea typeface="+mn-ea"/>
              <a:cs typeface="+mn-cs"/>
            </a:endParaRPr>
          </a:p>
        </p:txBody>
      </p:sp>
      <p:sp>
        <p:nvSpPr>
          <p:cNvPr id="7" name="Tijdelijke aanduiding voor inhoud 2">
            <a:extLst>
              <a:ext uri="{FF2B5EF4-FFF2-40B4-BE49-F238E27FC236}">
                <a16:creationId xmlns:a16="http://schemas.microsoft.com/office/drawing/2014/main" id="{A2CD302A-6D8C-403E-9F82-41A005BA9B05}"/>
              </a:ext>
            </a:extLst>
          </p:cNvPr>
          <p:cNvSpPr>
            <a:spLocks noGrp="1"/>
          </p:cNvSpPr>
          <p:nvPr/>
        </p:nvSpPr>
        <p:spPr bwMode="auto">
          <a:xfrm>
            <a:off x="509597" y="2495550"/>
            <a:ext cx="8482003" cy="24456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 uri="{FAA26D3D-D897-4be2-8F04-BA451C77F1D7}"/>
          </a:extLst>
        </p:spPr>
        <p:txBody>
          <a:bodyPr vert="horz" wrap="square" lIns="91440" tIns="45720" rIns="91440" bIns="45720" numCol="1" anchor="t" anchorCtr="0" compatLnSpc="1">
            <a:prstTxWarp prst="textNoShape">
              <a:avLst/>
            </a:prstTxWarp>
          </a:bodyPr>
          <a:lstStyle>
            <a:lvl1pPr marL="0" indent="0" algn="l" rtl="0" eaLnBrk="0" fontAlgn="base" hangingPunct="0">
              <a:spcBef>
                <a:spcPts val="500"/>
              </a:spcBef>
              <a:spcAft>
                <a:spcPts val="0"/>
              </a:spcAft>
              <a:buFontTx/>
              <a:buNone/>
              <a:tabLst>
                <a:tab pos="360000" algn="l"/>
              </a:tabLst>
              <a:defRPr sz="2400" b="0">
                <a:solidFill>
                  <a:schemeClr val="tx1"/>
                </a:solidFill>
                <a:effectLst/>
                <a:latin typeface="The Mix Bold-" panose="02000803040000020004" pitchFamily="2" charset="0"/>
                <a:ea typeface="+mn-ea"/>
                <a:cs typeface="+mn-cs"/>
              </a:defRPr>
            </a:lvl1pPr>
            <a:lvl2pPr marL="360000" indent="360000" algn="l" rtl="0" eaLnBrk="0" fontAlgn="base" hangingPunct="0">
              <a:spcBef>
                <a:spcPct val="20000"/>
              </a:spcBef>
              <a:spcAft>
                <a:spcPts val="700"/>
              </a:spcAft>
              <a:buFont typeface="Arial" panose="020B0604020202020204" pitchFamily="34" charset="0"/>
              <a:buChar char="•"/>
              <a:tabLst>
                <a:tab pos="360000" algn="l"/>
              </a:tabLst>
              <a:defRPr sz="2400">
                <a:solidFill>
                  <a:schemeClr val="tx1"/>
                </a:solidFill>
                <a:latin typeface="TheMixSemiBold" pitchFamily="50" charset="0"/>
              </a:defRPr>
            </a:lvl2pPr>
            <a:lvl3pPr marL="360000" indent="360000" algn="l" rtl="0" eaLnBrk="0" fontAlgn="base" hangingPunct="0">
              <a:spcBef>
                <a:spcPct val="20000"/>
              </a:spcBef>
              <a:spcAft>
                <a:spcPts val="700"/>
              </a:spcAft>
              <a:buFontTx/>
              <a:buNone/>
              <a:tabLst>
                <a:tab pos="360000" algn="l"/>
              </a:tabLst>
              <a:defRPr sz="2400">
                <a:solidFill>
                  <a:schemeClr val="tx1"/>
                </a:solidFill>
                <a:latin typeface="TheMixSemiBold" pitchFamily="50" charset="0"/>
              </a:defRPr>
            </a:lvl3pPr>
            <a:lvl4pPr marL="360000" indent="360000" algn="l" rtl="0" eaLnBrk="0" fontAlgn="base" hangingPunct="0">
              <a:spcBef>
                <a:spcPct val="20000"/>
              </a:spcBef>
              <a:spcAft>
                <a:spcPts val="700"/>
              </a:spcAft>
              <a:buFontTx/>
              <a:buNone/>
              <a:tabLst>
                <a:tab pos="360000" algn="l"/>
              </a:tabLst>
              <a:defRPr sz="2000">
                <a:solidFill>
                  <a:schemeClr val="tx1"/>
                </a:solidFill>
                <a:latin typeface="TheMixSemiBold" pitchFamily="50" charset="0"/>
              </a:defRPr>
            </a:lvl4pPr>
            <a:lvl5pPr marL="360000" indent="360000" algn="l" rtl="0" eaLnBrk="0" fontAlgn="base" hangingPunct="0">
              <a:spcBef>
                <a:spcPct val="20000"/>
              </a:spcBef>
              <a:spcAft>
                <a:spcPts val="700"/>
              </a:spcAft>
              <a:buFontTx/>
              <a:buNone/>
              <a:tabLst>
                <a:tab pos="360000" algn="l"/>
              </a:tabLst>
              <a:defRPr sz="2000">
                <a:solidFill>
                  <a:schemeClr val="tx1"/>
                </a:solidFill>
                <a:latin typeface="TheMixSemiBold" pitchFamily="50"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a:defRPr/>
            </a:pPr>
            <a:endParaRPr lang="nl-NL" dirty="0"/>
          </a:p>
        </p:txBody>
      </p:sp>
      <p:pic>
        <p:nvPicPr>
          <p:cNvPr id="10" name="Afbeelding 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84213" y="826229"/>
            <a:ext cx="7130256" cy="1889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Afbeelding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23832" y="5746117"/>
            <a:ext cx="583625" cy="1019808"/>
          </a:xfrm>
          <a:prstGeom prst="rect">
            <a:avLst/>
          </a:prstGeom>
        </p:spPr>
      </p:pic>
      <p:sp>
        <p:nvSpPr>
          <p:cNvPr id="9" name="Rechthoek 8">
            <a:extLst>
              <a:ext uri="{FF2B5EF4-FFF2-40B4-BE49-F238E27FC236}">
                <a16:creationId xmlns:a16="http://schemas.microsoft.com/office/drawing/2014/main" id="{57D34EDD-DA2D-4753-9CF7-CCFEA9B4A33B}"/>
              </a:ext>
            </a:extLst>
          </p:cNvPr>
          <p:cNvSpPr/>
          <p:nvPr/>
        </p:nvSpPr>
        <p:spPr>
          <a:xfrm>
            <a:off x="636662" y="2835455"/>
            <a:ext cx="7772400" cy="3231654"/>
          </a:xfrm>
          <a:prstGeom prst="rect">
            <a:avLst/>
          </a:prstGeom>
        </p:spPr>
        <p:txBody>
          <a:bodyPr wrap="square">
            <a:spAutoFit/>
          </a:bodyPr>
          <a:lstStyle/>
          <a:p>
            <a:r>
              <a:rPr lang="nl-NL" sz="2000" dirty="0">
                <a:solidFill>
                  <a:schemeClr val="accent6">
                    <a:lumMod val="75000"/>
                  </a:schemeClr>
                </a:solidFill>
              </a:rPr>
              <a:t>Met je baby op schoot een boekje ontdekken is leerzaam: </a:t>
            </a:r>
          </a:p>
          <a:p>
            <a:r>
              <a:rPr lang="nl-NL" sz="2000" dirty="0" smtClean="0">
                <a:solidFill>
                  <a:schemeClr val="accent6">
                    <a:lumMod val="75000"/>
                  </a:schemeClr>
                </a:solidFill>
              </a:rPr>
              <a:t/>
            </a:r>
            <a:br>
              <a:rPr lang="nl-NL" sz="2000" dirty="0" smtClean="0">
                <a:solidFill>
                  <a:schemeClr val="accent6">
                    <a:lumMod val="75000"/>
                  </a:schemeClr>
                </a:solidFill>
              </a:rPr>
            </a:br>
            <a:r>
              <a:rPr lang="nl-NL" sz="2000" dirty="0" smtClean="0">
                <a:solidFill>
                  <a:schemeClr val="accent6">
                    <a:lumMod val="75000"/>
                  </a:schemeClr>
                </a:solidFill>
              </a:rPr>
              <a:t>-   </a:t>
            </a:r>
            <a:r>
              <a:rPr lang="nl-NL" sz="2000" dirty="0">
                <a:solidFill>
                  <a:schemeClr val="accent6">
                    <a:lumMod val="75000"/>
                  </a:schemeClr>
                </a:solidFill>
              </a:rPr>
              <a:t>Jouw kindje leert woorden en taal</a:t>
            </a:r>
          </a:p>
          <a:p>
            <a:pPr marL="285750" indent="-285750">
              <a:buFontTx/>
              <a:buChar char="-"/>
            </a:pPr>
            <a:r>
              <a:rPr lang="nl-NL" sz="2000" dirty="0">
                <a:solidFill>
                  <a:schemeClr val="accent6">
                    <a:lumMod val="75000"/>
                  </a:schemeClr>
                </a:solidFill>
              </a:rPr>
              <a:t>Jouw kindje leert zich concentreren</a:t>
            </a:r>
          </a:p>
          <a:p>
            <a:pPr marL="285750" indent="-285750">
              <a:buFontTx/>
              <a:buChar char="-"/>
            </a:pPr>
            <a:r>
              <a:rPr lang="nl-NL" sz="2000" dirty="0">
                <a:solidFill>
                  <a:schemeClr val="accent6">
                    <a:lumMod val="75000"/>
                  </a:schemeClr>
                </a:solidFill>
              </a:rPr>
              <a:t>En er ontstaat een hechte band tussen ouder en kind </a:t>
            </a:r>
          </a:p>
          <a:p>
            <a:pPr marL="285750" indent="-285750">
              <a:buFontTx/>
              <a:buChar char="-"/>
            </a:pPr>
            <a:endParaRPr lang="nl-NL" sz="2000" dirty="0">
              <a:solidFill>
                <a:schemeClr val="accent6">
                  <a:lumMod val="75000"/>
                </a:schemeClr>
              </a:solidFill>
            </a:endParaRPr>
          </a:p>
          <a:p>
            <a:r>
              <a:rPr lang="nl-NL" sz="2000" dirty="0">
                <a:solidFill>
                  <a:schemeClr val="accent6">
                    <a:lumMod val="75000"/>
                  </a:schemeClr>
                </a:solidFill>
              </a:rPr>
              <a:t>Allemaal zaken waar je baby een leven lang plezier van </a:t>
            </a:r>
            <a:r>
              <a:rPr lang="nl-NL" sz="2000" dirty="0" smtClean="0">
                <a:solidFill>
                  <a:schemeClr val="accent6">
                    <a:lumMod val="75000"/>
                  </a:schemeClr>
                </a:solidFill>
              </a:rPr>
              <a:t>heeft </a:t>
            </a:r>
            <a:r>
              <a:rPr lang="nl-NL" sz="2000" dirty="0" smtClean="0">
                <a:solidFill>
                  <a:schemeClr val="accent6">
                    <a:lumMod val="75000"/>
                  </a:schemeClr>
                </a:solidFill>
                <a:sym typeface="Wingdings" panose="05000000000000000000" pitchFamily="2" charset="2"/>
              </a:rPr>
              <a:t></a:t>
            </a:r>
            <a:endParaRPr lang="nl-NL" sz="2000" dirty="0">
              <a:solidFill>
                <a:schemeClr val="accent6">
                  <a:lumMod val="75000"/>
                </a:schemeClr>
              </a:solidFill>
            </a:endParaRPr>
          </a:p>
          <a:p>
            <a:endParaRPr lang="nl-NL" sz="1600" dirty="0">
              <a:solidFill>
                <a:srgbClr val="F77719"/>
              </a:solidFill>
            </a:endParaRPr>
          </a:p>
          <a:p>
            <a:r>
              <a:rPr lang="nl-NL" sz="1600" dirty="0">
                <a:solidFill>
                  <a:srgbClr val="F77719"/>
                </a:solidFill>
              </a:rPr>
              <a:t>Baby’s kunnen meer dan je denkt. Al vanaf de eerste dag luistert je baby naar je stem. In het eerste jaar ontwikkelt een kind zich snel en leert het veel nieuwe dingen.</a:t>
            </a:r>
          </a:p>
        </p:txBody>
      </p:sp>
      <p:sp>
        <p:nvSpPr>
          <p:cNvPr id="14" name="Tekstvak 13">
            <a:extLst>
              <a:ext uri="{FF2B5EF4-FFF2-40B4-BE49-F238E27FC236}">
                <a16:creationId xmlns:a16="http://schemas.microsoft.com/office/drawing/2014/main" id="{E44D3693-70D3-4620-8396-118B484FC9FE}"/>
              </a:ext>
            </a:extLst>
          </p:cNvPr>
          <p:cNvSpPr txBox="1"/>
          <p:nvPr/>
        </p:nvSpPr>
        <p:spPr>
          <a:xfrm>
            <a:off x="661997" y="341313"/>
            <a:ext cx="7446779" cy="461665"/>
          </a:xfrm>
          <a:prstGeom prst="rect">
            <a:avLst/>
          </a:prstGeom>
          <a:noFill/>
        </p:spPr>
        <p:txBody>
          <a:bodyPr wrap="square" rtlCol="0">
            <a:spAutoFit/>
          </a:bodyPr>
          <a:lstStyle/>
          <a:p>
            <a:r>
              <a:rPr lang="nl-NL" b="1" dirty="0">
                <a:solidFill>
                  <a:srgbClr val="F77719"/>
                </a:solidFill>
              </a:rPr>
              <a:t>Onderzoek bewijst: baby’s houden van boeken</a:t>
            </a:r>
          </a:p>
        </p:txBody>
      </p:sp>
    </p:spTree>
    <p:extLst>
      <p:ext uri="{BB962C8B-B14F-4D97-AF65-F5344CB8AC3E}">
        <p14:creationId xmlns:p14="http://schemas.microsoft.com/office/powerpoint/2010/main" val="1741709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85109C6-D844-4F0F-BDDF-B1CC7EDFBC73}"/>
              </a:ext>
            </a:extLst>
          </p:cNvPr>
          <p:cNvSpPr>
            <a:spLocks noGrp="1"/>
          </p:cNvSpPr>
          <p:nvPr>
            <p:ph type="title"/>
          </p:nvPr>
        </p:nvSpPr>
        <p:spPr/>
        <p:txBody>
          <a:bodyPr/>
          <a:lstStyle/>
          <a:p>
            <a:r>
              <a:rPr lang="nl-NL" b="1" dirty="0"/>
              <a:t>Baby’s houden van boeken: kijk maar</a:t>
            </a:r>
            <a:endParaRPr lang="nl-NL" dirty="0"/>
          </a:p>
        </p:txBody>
      </p:sp>
      <p:sp>
        <p:nvSpPr>
          <p:cNvPr id="3" name="Tijdelijke aanduiding voor datum 2">
            <a:extLst>
              <a:ext uri="{FF2B5EF4-FFF2-40B4-BE49-F238E27FC236}">
                <a16:creationId xmlns:a16="http://schemas.microsoft.com/office/drawing/2014/main" id="{0544E9C9-5D46-4D70-9822-582FB14394EE}"/>
              </a:ext>
            </a:extLst>
          </p:cNvPr>
          <p:cNvSpPr>
            <a:spLocks noGrp="1"/>
          </p:cNvSpPr>
          <p:nvPr>
            <p:ph type="dt" sz="half" idx="10"/>
          </p:nvPr>
        </p:nvSpPr>
        <p:spPr/>
        <p:txBody>
          <a:bodyPr/>
          <a:lstStyle/>
          <a:p>
            <a:pPr>
              <a:defRPr/>
            </a:pPr>
            <a:endParaRPr lang="en-US" dirty="0"/>
          </a:p>
        </p:txBody>
      </p:sp>
      <p:sp>
        <p:nvSpPr>
          <p:cNvPr id="4" name="Tijdelijke aanduiding voor voettekst 3">
            <a:extLst>
              <a:ext uri="{FF2B5EF4-FFF2-40B4-BE49-F238E27FC236}">
                <a16:creationId xmlns:a16="http://schemas.microsoft.com/office/drawing/2014/main" id="{85E3A349-1D0F-468A-9D78-6A985B6B7B04}"/>
              </a:ext>
            </a:extLst>
          </p:cNvPr>
          <p:cNvSpPr>
            <a:spLocks noGrp="1"/>
          </p:cNvSpPr>
          <p:nvPr>
            <p:ph type="ftr" sz="quarter" idx="11"/>
          </p:nvPr>
        </p:nvSpPr>
        <p:spPr/>
        <p:txBody>
          <a:bodyPr/>
          <a:lstStyle/>
          <a:p>
            <a:pPr>
              <a:defRPr/>
            </a:pPr>
            <a:r>
              <a:rPr lang="en-US"/>
              <a:t>Voorlezen Bibliotheek Hoeksche Waard</a:t>
            </a:r>
          </a:p>
        </p:txBody>
      </p:sp>
      <p:sp>
        <p:nvSpPr>
          <p:cNvPr id="5" name="Tijdelijke aanduiding voor dianummer 4">
            <a:extLst>
              <a:ext uri="{FF2B5EF4-FFF2-40B4-BE49-F238E27FC236}">
                <a16:creationId xmlns:a16="http://schemas.microsoft.com/office/drawing/2014/main" id="{6B9B7EE0-5C37-44D2-8AEB-E04C16B4A4FB}"/>
              </a:ext>
            </a:extLst>
          </p:cNvPr>
          <p:cNvSpPr>
            <a:spLocks noGrp="1"/>
          </p:cNvSpPr>
          <p:nvPr>
            <p:ph type="sldNum" sz="quarter" idx="12"/>
          </p:nvPr>
        </p:nvSpPr>
        <p:spPr/>
        <p:txBody>
          <a:bodyPr/>
          <a:lstStyle/>
          <a:p>
            <a:pPr>
              <a:defRPr/>
            </a:pPr>
            <a:fld id="{840B0EA3-3C6F-4945-87FF-9AED07E53200}" type="slidenum">
              <a:rPr lang="en-US" smtClean="0"/>
              <a:pPr>
                <a:defRPr/>
              </a:pPr>
              <a:t>5</a:t>
            </a:fld>
            <a:endParaRPr lang="en-US"/>
          </a:p>
        </p:txBody>
      </p:sp>
      <p:pic>
        <p:nvPicPr>
          <p:cNvPr id="6" name="BoekStart fragment 1">
            <a:hlinkClick r:id="" action="ppaction://media"/>
            <a:extLst>
              <a:ext uri="{FF2B5EF4-FFF2-40B4-BE49-F238E27FC236}">
                <a16:creationId xmlns:a16="http://schemas.microsoft.com/office/drawing/2014/main" id="{E6990F9C-B3F8-4309-AB66-692EE29C732B}"/>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206500" y="1629611"/>
            <a:ext cx="6461125" cy="3657600"/>
          </a:xfrm>
          <a:prstGeom prst="rect">
            <a:avLst/>
          </a:prstGeom>
        </p:spPr>
      </p:pic>
    </p:spTree>
    <p:extLst>
      <p:ext uri="{BB962C8B-B14F-4D97-AF65-F5344CB8AC3E}">
        <p14:creationId xmlns:p14="http://schemas.microsoft.com/office/powerpoint/2010/main" val="1382347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740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pPr>
              <a:defRPr/>
            </a:pPr>
            <a:endParaRPr lang="en-US" dirty="0"/>
          </a:p>
        </p:txBody>
      </p:sp>
      <p:sp>
        <p:nvSpPr>
          <p:cNvPr id="3" name="Tijdelijke aanduiding voor voettekst 2"/>
          <p:cNvSpPr>
            <a:spLocks noGrp="1"/>
          </p:cNvSpPr>
          <p:nvPr>
            <p:ph type="ftr" sz="quarter" idx="11"/>
          </p:nvPr>
        </p:nvSpPr>
        <p:spPr/>
        <p:txBody>
          <a:bodyPr/>
          <a:lstStyle/>
          <a:p>
            <a:pPr>
              <a:defRPr/>
            </a:pPr>
            <a:r>
              <a:rPr lang="en-US" dirty="0" err="1"/>
              <a:t>Voorlezen</a:t>
            </a:r>
            <a:r>
              <a:rPr lang="en-US" dirty="0"/>
              <a:t> Bibliotheek Hoeksche Waard</a:t>
            </a:r>
          </a:p>
        </p:txBody>
      </p:sp>
      <p:sp>
        <p:nvSpPr>
          <p:cNvPr id="4" name="Tijdelijke aanduiding voor dianummer 3"/>
          <p:cNvSpPr>
            <a:spLocks noGrp="1"/>
          </p:cNvSpPr>
          <p:nvPr>
            <p:ph type="sldNum" sz="quarter" idx="12"/>
          </p:nvPr>
        </p:nvSpPr>
        <p:spPr/>
        <p:txBody>
          <a:bodyPr/>
          <a:lstStyle/>
          <a:p>
            <a:pPr>
              <a:defRPr/>
            </a:pPr>
            <a:fld id="{55862977-C28F-43B0-A5B4-7B890E1F5D9D}" type="slidenum">
              <a:rPr lang="en-US" smtClean="0"/>
              <a:pPr>
                <a:defRPr/>
              </a:pPr>
              <a:t>6</a:t>
            </a:fld>
            <a:endParaRPr lang="en-US"/>
          </a:p>
        </p:txBody>
      </p:sp>
      <p:sp>
        <p:nvSpPr>
          <p:cNvPr id="5" name="Tekstvak 4"/>
          <p:cNvSpPr txBox="1"/>
          <p:nvPr/>
        </p:nvSpPr>
        <p:spPr>
          <a:xfrm>
            <a:off x="899592" y="1556792"/>
            <a:ext cx="6264696" cy="461665"/>
          </a:xfrm>
          <a:prstGeom prst="rect">
            <a:avLst/>
          </a:prstGeom>
          <a:noFill/>
        </p:spPr>
        <p:txBody>
          <a:bodyPr wrap="square" rtlCol="0">
            <a:spAutoFit/>
          </a:bodyPr>
          <a:lstStyle/>
          <a:p>
            <a:endParaRPr lang="nl-NL" dirty="0"/>
          </a:p>
        </p:txBody>
      </p:sp>
      <p:pic>
        <p:nvPicPr>
          <p:cNvPr id="9" name="Afbeelding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86123" y="5301453"/>
            <a:ext cx="583625" cy="1019808"/>
          </a:xfrm>
          <a:prstGeom prst="rect">
            <a:avLst/>
          </a:prstGeom>
        </p:spPr>
      </p:pic>
      <p:pic>
        <p:nvPicPr>
          <p:cNvPr id="10" name="Afbeelding 9">
            <a:extLst>
              <a:ext uri="{FF2B5EF4-FFF2-40B4-BE49-F238E27FC236}">
                <a16:creationId xmlns:a16="http://schemas.microsoft.com/office/drawing/2014/main" id="{8CD51D30-C1A1-4874-B30A-D4172DDDE5DC}"/>
              </a:ext>
            </a:extLst>
          </p:cNvPr>
          <p:cNvPicPr>
            <a:picLocks noChangeAspect="1"/>
          </p:cNvPicPr>
          <p:nvPr/>
        </p:nvPicPr>
        <p:blipFill>
          <a:blip r:embed="rId4"/>
          <a:stretch>
            <a:fillRect/>
          </a:stretch>
        </p:blipFill>
        <p:spPr>
          <a:xfrm>
            <a:off x="467544" y="188912"/>
            <a:ext cx="2683064" cy="4032175"/>
          </a:xfrm>
          <a:prstGeom prst="rect">
            <a:avLst/>
          </a:prstGeom>
        </p:spPr>
      </p:pic>
      <p:sp>
        <p:nvSpPr>
          <p:cNvPr id="11" name="Tekstvak 10">
            <a:extLst>
              <a:ext uri="{FF2B5EF4-FFF2-40B4-BE49-F238E27FC236}">
                <a16:creationId xmlns:a16="http://schemas.microsoft.com/office/drawing/2014/main" id="{1BCC0813-D240-428B-97B5-ECF9232E8665}"/>
              </a:ext>
            </a:extLst>
          </p:cNvPr>
          <p:cNvSpPr txBox="1"/>
          <p:nvPr/>
        </p:nvSpPr>
        <p:spPr>
          <a:xfrm>
            <a:off x="3552433" y="612967"/>
            <a:ext cx="4591972" cy="4154984"/>
          </a:xfrm>
          <a:prstGeom prst="rect">
            <a:avLst/>
          </a:prstGeom>
          <a:noFill/>
        </p:spPr>
        <p:txBody>
          <a:bodyPr wrap="square" rtlCol="0">
            <a:spAutoFit/>
          </a:bodyPr>
          <a:lstStyle/>
          <a:p>
            <a:r>
              <a:rPr lang="nl-NL" b="1" dirty="0">
                <a:solidFill>
                  <a:srgbClr val="F77719"/>
                </a:solidFill>
              </a:rPr>
              <a:t>Voorlezen is een warm moment samen</a:t>
            </a:r>
          </a:p>
          <a:p>
            <a:endParaRPr lang="nl-NL" dirty="0">
              <a:solidFill>
                <a:schemeClr val="accent6">
                  <a:lumMod val="75000"/>
                </a:schemeClr>
              </a:solidFill>
            </a:endParaRPr>
          </a:p>
          <a:p>
            <a:r>
              <a:rPr lang="nl-NL" dirty="0">
                <a:solidFill>
                  <a:schemeClr val="accent6">
                    <a:lumMod val="75000"/>
                  </a:schemeClr>
                </a:solidFill>
              </a:rPr>
              <a:t>Samen lezen: </a:t>
            </a:r>
          </a:p>
          <a:p>
            <a:r>
              <a:rPr lang="nl-NL" dirty="0">
                <a:solidFill>
                  <a:schemeClr val="accent6">
                    <a:lumMod val="75000"/>
                  </a:schemeClr>
                </a:solidFill>
              </a:rPr>
              <a:t>- Kijk wat je kindje doet</a:t>
            </a:r>
          </a:p>
          <a:p>
            <a:endParaRPr lang="nl-NL" dirty="0">
              <a:solidFill>
                <a:schemeClr val="accent6">
                  <a:lumMod val="75000"/>
                </a:schemeClr>
              </a:solidFill>
            </a:endParaRPr>
          </a:p>
          <a:p>
            <a:r>
              <a:rPr lang="nl-NL" dirty="0">
                <a:solidFill>
                  <a:schemeClr val="accent6">
                    <a:lumMod val="75000"/>
                  </a:schemeClr>
                </a:solidFill>
              </a:rPr>
              <a:t>- Ontdekken: voelen, sabbelen en proeven</a:t>
            </a:r>
          </a:p>
          <a:p>
            <a:endParaRPr lang="nl-NL" dirty="0">
              <a:solidFill>
                <a:schemeClr val="accent6">
                  <a:lumMod val="75000"/>
                </a:schemeClr>
              </a:solidFill>
            </a:endParaRPr>
          </a:p>
          <a:p>
            <a:r>
              <a:rPr lang="nl-NL" dirty="0">
                <a:solidFill>
                  <a:schemeClr val="accent6">
                    <a:lumMod val="75000"/>
                  </a:schemeClr>
                </a:solidFill>
              </a:rPr>
              <a:t>- Zelf boekje vasthouden (vanaf 5 maanden)</a:t>
            </a:r>
          </a:p>
        </p:txBody>
      </p:sp>
    </p:spTree>
    <p:extLst>
      <p:ext uri="{BB962C8B-B14F-4D97-AF65-F5344CB8AC3E}">
        <p14:creationId xmlns:p14="http://schemas.microsoft.com/office/powerpoint/2010/main" val="315588857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Hart 6"/>
          <p:cNvSpPr/>
          <p:nvPr/>
        </p:nvSpPr>
        <p:spPr bwMode="auto">
          <a:xfrm rot="829392">
            <a:off x="4937817" y="304433"/>
            <a:ext cx="3108563" cy="2793663"/>
          </a:xfrm>
          <a:prstGeom prst="heart">
            <a:avLst/>
          </a:prstGeom>
          <a:solidFill>
            <a:srgbClr val="FFCC99"/>
          </a:solidFill>
          <a:ln w="9525" cap="flat" cmpd="sng" algn="ctr">
            <a:solidFill>
              <a:srgbClr val="F7771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nl-NL" sz="2400" b="0" i="0" u="none" strike="noStrike" cap="none" normalizeH="0" baseline="0" smtClean="0">
              <a:ln>
                <a:solidFill>
                  <a:srgbClr val="F77719"/>
                </a:solidFill>
              </a:ln>
              <a:solidFill>
                <a:schemeClr val="tx1"/>
              </a:solidFill>
              <a:effectLst/>
              <a:latin typeface="Arial" charset="0"/>
              <a:ea typeface="ＭＳ Ｐゴシック" pitchFamily="1" charset="-128"/>
            </a:endParaRPr>
          </a:p>
        </p:txBody>
      </p:sp>
      <p:sp>
        <p:nvSpPr>
          <p:cNvPr id="2" name="Tijdelijke aanduiding voor datum 1"/>
          <p:cNvSpPr>
            <a:spLocks noGrp="1"/>
          </p:cNvSpPr>
          <p:nvPr>
            <p:ph type="dt" sz="half" idx="10"/>
          </p:nvPr>
        </p:nvSpPr>
        <p:spPr/>
        <p:txBody>
          <a:bodyPr/>
          <a:lstStyle/>
          <a:p>
            <a:pPr>
              <a:defRPr/>
            </a:pPr>
            <a:endParaRPr lang="en-US" dirty="0"/>
          </a:p>
        </p:txBody>
      </p:sp>
      <p:sp>
        <p:nvSpPr>
          <p:cNvPr id="3" name="Tijdelijke aanduiding voor voettekst 2"/>
          <p:cNvSpPr>
            <a:spLocks noGrp="1"/>
          </p:cNvSpPr>
          <p:nvPr>
            <p:ph type="ftr" sz="quarter" idx="11"/>
          </p:nvPr>
        </p:nvSpPr>
        <p:spPr/>
        <p:txBody>
          <a:bodyPr/>
          <a:lstStyle/>
          <a:p>
            <a:pPr>
              <a:defRPr/>
            </a:pPr>
            <a:r>
              <a:rPr lang="en-US"/>
              <a:t>Voorlezen Bibliotheek Hoeksche Waard</a:t>
            </a:r>
          </a:p>
        </p:txBody>
      </p:sp>
      <p:sp>
        <p:nvSpPr>
          <p:cNvPr id="4" name="Tijdelijke aanduiding voor dianummer 3"/>
          <p:cNvSpPr>
            <a:spLocks noGrp="1"/>
          </p:cNvSpPr>
          <p:nvPr>
            <p:ph type="sldNum" sz="quarter" idx="12"/>
          </p:nvPr>
        </p:nvSpPr>
        <p:spPr/>
        <p:txBody>
          <a:bodyPr/>
          <a:lstStyle/>
          <a:p>
            <a:pPr>
              <a:defRPr/>
            </a:pPr>
            <a:fld id="{55862977-C28F-43B0-A5B4-7B890E1F5D9D}" type="slidenum">
              <a:rPr lang="en-US" smtClean="0"/>
              <a:pPr>
                <a:defRPr/>
              </a:pPr>
              <a:t>7</a:t>
            </a:fld>
            <a:endParaRPr lang="en-US"/>
          </a:p>
        </p:txBody>
      </p:sp>
      <p:sp>
        <p:nvSpPr>
          <p:cNvPr id="5" name="Tekstvak 4"/>
          <p:cNvSpPr txBox="1"/>
          <p:nvPr/>
        </p:nvSpPr>
        <p:spPr>
          <a:xfrm>
            <a:off x="318442" y="3429000"/>
            <a:ext cx="6480720" cy="2308324"/>
          </a:xfrm>
          <a:prstGeom prst="rect">
            <a:avLst/>
          </a:prstGeom>
          <a:noFill/>
        </p:spPr>
        <p:txBody>
          <a:bodyPr wrap="square" rtlCol="0">
            <a:spAutoFit/>
          </a:bodyPr>
          <a:lstStyle/>
          <a:p>
            <a:endParaRPr lang="nl-NL" dirty="0"/>
          </a:p>
          <a:p>
            <a:r>
              <a:rPr lang="nl-NL" dirty="0">
                <a:solidFill>
                  <a:schemeClr val="accent6">
                    <a:lumMod val="75000"/>
                  </a:schemeClr>
                </a:solidFill>
              </a:rPr>
              <a:t>- </a:t>
            </a:r>
            <a:r>
              <a:rPr lang="nl-NL" dirty="0" smtClean="0">
                <a:solidFill>
                  <a:schemeClr val="accent6">
                    <a:lumMod val="75000"/>
                  </a:schemeClr>
                </a:solidFill>
              </a:rPr>
              <a:t> Wijs </a:t>
            </a:r>
            <a:r>
              <a:rPr lang="nl-NL" dirty="0">
                <a:solidFill>
                  <a:schemeClr val="accent6">
                    <a:lumMod val="75000"/>
                  </a:schemeClr>
                </a:solidFill>
              </a:rPr>
              <a:t>aan en </a:t>
            </a:r>
            <a:r>
              <a:rPr lang="nl-NL" dirty="0" smtClean="0">
                <a:solidFill>
                  <a:schemeClr val="accent6">
                    <a:lumMod val="75000"/>
                  </a:schemeClr>
                </a:solidFill>
              </a:rPr>
              <a:t>vertel</a:t>
            </a:r>
            <a:endParaRPr lang="nl-NL" dirty="0">
              <a:solidFill>
                <a:schemeClr val="accent6">
                  <a:lumMod val="75000"/>
                </a:schemeClr>
              </a:solidFill>
            </a:endParaRPr>
          </a:p>
          <a:p>
            <a:r>
              <a:rPr lang="nl-NL" dirty="0" smtClean="0">
                <a:solidFill>
                  <a:schemeClr val="accent6">
                    <a:lumMod val="75000"/>
                  </a:schemeClr>
                </a:solidFill>
              </a:rPr>
              <a:t>-  Steeds </a:t>
            </a:r>
            <a:r>
              <a:rPr lang="nl-NL" dirty="0">
                <a:solidFill>
                  <a:schemeClr val="accent6">
                    <a:lumMod val="75000"/>
                  </a:schemeClr>
                </a:solidFill>
              </a:rPr>
              <a:t>hetzelfde boek, herkennen jullie dat</a:t>
            </a:r>
            <a:r>
              <a:rPr lang="nl-NL" dirty="0" smtClean="0">
                <a:solidFill>
                  <a:schemeClr val="accent6">
                    <a:lumMod val="75000"/>
                  </a:schemeClr>
                </a:solidFill>
              </a:rPr>
              <a:t>?</a:t>
            </a:r>
            <a:endParaRPr lang="nl-NL" dirty="0">
              <a:solidFill>
                <a:schemeClr val="accent6">
                  <a:lumMod val="75000"/>
                </a:schemeClr>
              </a:solidFill>
            </a:endParaRPr>
          </a:p>
          <a:p>
            <a:r>
              <a:rPr lang="nl-NL" dirty="0" smtClean="0">
                <a:solidFill>
                  <a:schemeClr val="accent6">
                    <a:lumMod val="75000"/>
                  </a:schemeClr>
                </a:solidFill>
              </a:rPr>
              <a:t>-  Zingen </a:t>
            </a:r>
            <a:r>
              <a:rPr lang="nl-NL" dirty="0">
                <a:solidFill>
                  <a:schemeClr val="accent6">
                    <a:lumMod val="75000"/>
                  </a:schemeClr>
                </a:solidFill>
              </a:rPr>
              <a:t>en rijmpjes </a:t>
            </a:r>
            <a:endParaRPr lang="nl-NL" dirty="0" smtClean="0">
              <a:solidFill>
                <a:schemeClr val="accent6">
                  <a:lumMod val="75000"/>
                </a:schemeClr>
              </a:solidFill>
            </a:endParaRPr>
          </a:p>
          <a:p>
            <a:r>
              <a:rPr lang="nl-NL" dirty="0" smtClean="0">
                <a:solidFill>
                  <a:schemeClr val="accent6">
                    <a:lumMod val="75000"/>
                  </a:schemeClr>
                </a:solidFill>
              </a:rPr>
              <a:t>-  Voorlezen kan altijd en overal </a:t>
            </a:r>
          </a:p>
          <a:p>
            <a:r>
              <a:rPr lang="nl-NL" dirty="0" smtClean="0">
                <a:solidFill>
                  <a:schemeClr val="accent6">
                    <a:lumMod val="75000"/>
                  </a:schemeClr>
                </a:solidFill>
              </a:rPr>
              <a:t>-  Boekentaal versus spreektaal</a:t>
            </a:r>
            <a:endParaRPr lang="nl-NL" dirty="0">
              <a:solidFill>
                <a:schemeClr val="accent6">
                  <a:lumMod val="75000"/>
                </a:schemeClr>
              </a:solidFill>
            </a:endParaRPr>
          </a:p>
        </p:txBody>
      </p:sp>
      <p:pic>
        <p:nvPicPr>
          <p:cNvPr id="9" name="Afbeelding 8"/>
          <p:cNvPicPr>
            <a:picLocks noChangeAspect="1"/>
          </p:cNvPicPr>
          <p:nvPr/>
        </p:nvPicPr>
        <p:blipFill>
          <a:blip r:embed="rId2"/>
          <a:stretch>
            <a:fillRect/>
          </a:stretch>
        </p:blipFill>
        <p:spPr>
          <a:xfrm>
            <a:off x="539552" y="549275"/>
            <a:ext cx="4427984" cy="2951989"/>
          </a:xfrm>
          <a:prstGeom prst="rect">
            <a:avLst/>
          </a:prstGeom>
        </p:spPr>
      </p:pic>
      <p:pic>
        <p:nvPicPr>
          <p:cNvPr id="10" name="Afbeelding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86123" y="5301453"/>
            <a:ext cx="583625" cy="1019808"/>
          </a:xfrm>
          <a:prstGeom prst="rect">
            <a:avLst/>
          </a:prstGeom>
        </p:spPr>
      </p:pic>
      <p:sp>
        <p:nvSpPr>
          <p:cNvPr id="6" name="Tekstvak 5"/>
          <p:cNvSpPr txBox="1"/>
          <p:nvPr/>
        </p:nvSpPr>
        <p:spPr>
          <a:xfrm rot="1084042">
            <a:off x="5353380" y="909290"/>
            <a:ext cx="2437179" cy="1200329"/>
          </a:xfrm>
          <a:prstGeom prst="rect">
            <a:avLst/>
          </a:prstGeom>
          <a:noFill/>
        </p:spPr>
        <p:txBody>
          <a:bodyPr wrap="square" rtlCol="0">
            <a:spAutoFit/>
          </a:bodyPr>
          <a:lstStyle/>
          <a:p>
            <a:r>
              <a:rPr lang="nl-NL" b="1" dirty="0">
                <a:solidFill>
                  <a:srgbClr val="F77719"/>
                </a:solidFill>
              </a:rPr>
              <a:t>Voorlezen is een warm moment samen</a:t>
            </a:r>
          </a:p>
        </p:txBody>
      </p:sp>
    </p:spTree>
    <p:extLst>
      <p:ext uri="{BB962C8B-B14F-4D97-AF65-F5344CB8AC3E}">
        <p14:creationId xmlns:p14="http://schemas.microsoft.com/office/powerpoint/2010/main" val="26883598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a:xfrm>
            <a:off x="4572000" y="188913"/>
            <a:ext cx="4392613" cy="360362"/>
          </a:xfrm>
        </p:spPr>
        <p:txBody>
          <a:bodyPr/>
          <a:lstStyle/>
          <a:p>
            <a:pPr>
              <a:defRPr/>
            </a:pPr>
            <a:endParaRPr lang="en-US" dirty="0"/>
          </a:p>
        </p:txBody>
      </p:sp>
      <p:sp>
        <p:nvSpPr>
          <p:cNvPr id="3" name="Tijdelijke aanduiding voor voettekst 2"/>
          <p:cNvSpPr>
            <a:spLocks noGrp="1"/>
          </p:cNvSpPr>
          <p:nvPr>
            <p:ph type="ftr" sz="quarter" idx="11"/>
          </p:nvPr>
        </p:nvSpPr>
        <p:spPr/>
        <p:txBody>
          <a:bodyPr/>
          <a:lstStyle/>
          <a:p>
            <a:pPr>
              <a:defRPr/>
            </a:pPr>
            <a:r>
              <a:rPr lang="en-US"/>
              <a:t>Voorlezen Bibliotheek Hoeksche Waard</a:t>
            </a:r>
          </a:p>
        </p:txBody>
      </p:sp>
      <p:sp>
        <p:nvSpPr>
          <p:cNvPr id="4" name="Tijdelijke aanduiding voor dianummer 3"/>
          <p:cNvSpPr>
            <a:spLocks noGrp="1"/>
          </p:cNvSpPr>
          <p:nvPr>
            <p:ph type="sldNum" sz="quarter" idx="12"/>
          </p:nvPr>
        </p:nvSpPr>
        <p:spPr/>
        <p:txBody>
          <a:bodyPr/>
          <a:lstStyle/>
          <a:p>
            <a:pPr>
              <a:defRPr/>
            </a:pPr>
            <a:fld id="{55862977-C28F-43B0-A5B4-7B890E1F5D9D}" type="slidenum">
              <a:rPr lang="en-US" smtClean="0"/>
              <a:pPr>
                <a:defRPr/>
              </a:pPr>
              <a:t>8</a:t>
            </a:fld>
            <a:endParaRPr lang="en-US"/>
          </a:p>
        </p:txBody>
      </p:sp>
      <p:pic>
        <p:nvPicPr>
          <p:cNvPr id="5" name="Afbeelding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1560" y="1043162"/>
            <a:ext cx="3240360" cy="2458874"/>
          </a:xfrm>
          <a:prstGeom prst="rect">
            <a:avLst/>
          </a:prstGeom>
        </p:spPr>
      </p:pic>
      <p:sp>
        <p:nvSpPr>
          <p:cNvPr id="6" name="Tekstvak 5">
            <a:extLst>
              <a:ext uri="{FF2B5EF4-FFF2-40B4-BE49-F238E27FC236}">
                <a16:creationId xmlns:a16="http://schemas.microsoft.com/office/drawing/2014/main" id="{1AA8F0BE-F6E3-4FD2-992E-D0845276698A}"/>
              </a:ext>
            </a:extLst>
          </p:cNvPr>
          <p:cNvSpPr txBox="1"/>
          <p:nvPr/>
        </p:nvSpPr>
        <p:spPr>
          <a:xfrm>
            <a:off x="4860032" y="549275"/>
            <a:ext cx="2026091" cy="461665"/>
          </a:xfrm>
          <a:prstGeom prst="rect">
            <a:avLst/>
          </a:prstGeom>
          <a:noFill/>
        </p:spPr>
        <p:txBody>
          <a:bodyPr wrap="square" rtlCol="0">
            <a:spAutoFit/>
          </a:bodyPr>
          <a:lstStyle/>
          <a:p>
            <a:endParaRPr lang="nl-NL" dirty="0"/>
          </a:p>
        </p:txBody>
      </p:sp>
      <p:sp>
        <p:nvSpPr>
          <p:cNvPr id="9" name="Rechthoek 8">
            <a:extLst>
              <a:ext uri="{FF2B5EF4-FFF2-40B4-BE49-F238E27FC236}">
                <a16:creationId xmlns:a16="http://schemas.microsoft.com/office/drawing/2014/main" id="{EC3C6952-E3A0-4872-8409-385ACF5C8A5B}"/>
              </a:ext>
            </a:extLst>
          </p:cNvPr>
          <p:cNvSpPr/>
          <p:nvPr/>
        </p:nvSpPr>
        <p:spPr>
          <a:xfrm>
            <a:off x="395535" y="420534"/>
            <a:ext cx="5473527" cy="523220"/>
          </a:xfrm>
          <a:prstGeom prst="rect">
            <a:avLst/>
          </a:prstGeom>
        </p:spPr>
        <p:txBody>
          <a:bodyPr wrap="square">
            <a:spAutoFit/>
          </a:bodyPr>
          <a:lstStyle/>
          <a:p>
            <a:r>
              <a:rPr lang="nl-NL" sz="2800" b="1" dirty="0">
                <a:solidFill>
                  <a:srgbClr val="F77719"/>
                </a:solidFill>
              </a:rPr>
              <a:t>Welke boekjes wanneer</a:t>
            </a:r>
            <a:r>
              <a:rPr lang="nl-NL" b="1" dirty="0">
                <a:solidFill>
                  <a:srgbClr val="F77719"/>
                </a:solidFill>
              </a:rPr>
              <a:t>? </a:t>
            </a:r>
          </a:p>
        </p:txBody>
      </p:sp>
      <p:sp>
        <p:nvSpPr>
          <p:cNvPr id="10" name="Tekstvak 9">
            <a:extLst>
              <a:ext uri="{FF2B5EF4-FFF2-40B4-BE49-F238E27FC236}">
                <a16:creationId xmlns:a16="http://schemas.microsoft.com/office/drawing/2014/main" id="{118C3E87-181C-419F-B1D9-E2BADA145C32}"/>
              </a:ext>
            </a:extLst>
          </p:cNvPr>
          <p:cNvSpPr txBox="1"/>
          <p:nvPr/>
        </p:nvSpPr>
        <p:spPr>
          <a:xfrm>
            <a:off x="3923928" y="1159819"/>
            <a:ext cx="4608512" cy="1569660"/>
          </a:xfrm>
          <a:prstGeom prst="rect">
            <a:avLst/>
          </a:prstGeom>
          <a:noFill/>
        </p:spPr>
        <p:txBody>
          <a:bodyPr wrap="square" rtlCol="0">
            <a:spAutoFit/>
          </a:bodyPr>
          <a:lstStyle/>
          <a:p>
            <a:r>
              <a:rPr lang="nl-NL" dirty="0">
                <a:solidFill>
                  <a:schemeClr val="accent6">
                    <a:lumMod val="50000"/>
                  </a:schemeClr>
                </a:solidFill>
              </a:rPr>
              <a:t>- Stoffen - knisperboekjes</a:t>
            </a:r>
          </a:p>
          <a:p>
            <a:r>
              <a:rPr lang="nl-NL" dirty="0">
                <a:solidFill>
                  <a:schemeClr val="accent6">
                    <a:lumMod val="50000"/>
                  </a:schemeClr>
                </a:solidFill>
              </a:rPr>
              <a:t>- </a:t>
            </a:r>
            <a:r>
              <a:rPr lang="nl-NL" dirty="0" err="1">
                <a:solidFill>
                  <a:schemeClr val="accent6">
                    <a:lumMod val="50000"/>
                  </a:schemeClr>
                </a:solidFill>
              </a:rPr>
              <a:t>Badboekjes</a:t>
            </a:r>
            <a:endParaRPr lang="nl-NL" dirty="0">
              <a:solidFill>
                <a:schemeClr val="accent6">
                  <a:lumMod val="50000"/>
                </a:schemeClr>
              </a:solidFill>
            </a:endParaRPr>
          </a:p>
          <a:p>
            <a:r>
              <a:rPr lang="nl-NL" dirty="0">
                <a:solidFill>
                  <a:schemeClr val="accent6">
                    <a:lumMod val="50000"/>
                  </a:schemeClr>
                </a:solidFill>
              </a:rPr>
              <a:t>- Kartonnen boekjes (contrast)</a:t>
            </a:r>
          </a:p>
          <a:p>
            <a:endParaRPr lang="nl-NL" dirty="0">
              <a:solidFill>
                <a:schemeClr val="accent6">
                  <a:lumMod val="50000"/>
                </a:schemeClr>
              </a:solidFill>
            </a:endParaRPr>
          </a:p>
        </p:txBody>
      </p:sp>
      <p:pic>
        <p:nvPicPr>
          <p:cNvPr id="16" name="Afbeelding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07750">
            <a:off x="627028" y="3527953"/>
            <a:ext cx="1982300" cy="1982300"/>
          </a:xfrm>
          <a:prstGeom prst="rect">
            <a:avLst/>
          </a:prstGeom>
        </p:spPr>
      </p:pic>
      <p:pic>
        <p:nvPicPr>
          <p:cNvPr id="17" name="Afbeelding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1167436">
            <a:off x="3188123" y="3580526"/>
            <a:ext cx="2046119" cy="2056401"/>
          </a:xfrm>
          <a:prstGeom prst="rect">
            <a:avLst/>
          </a:prstGeom>
        </p:spPr>
      </p:pic>
      <p:pic>
        <p:nvPicPr>
          <p:cNvPr id="19" name="Afbeelding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38378">
            <a:off x="5777801" y="3660182"/>
            <a:ext cx="1889824" cy="1897093"/>
          </a:xfrm>
          <a:prstGeom prst="rect">
            <a:avLst/>
          </a:prstGeom>
        </p:spPr>
      </p:pic>
    </p:spTree>
    <p:extLst>
      <p:ext uri="{BB962C8B-B14F-4D97-AF65-F5344CB8AC3E}">
        <p14:creationId xmlns:p14="http://schemas.microsoft.com/office/powerpoint/2010/main" val="1816952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pPr>
              <a:defRPr/>
            </a:pPr>
            <a:endParaRPr lang="en-US" dirty="0"/>
          </a:p>
        </p:txBody>
      </p:sp>
      <p:sp>
        <p:nvSpPr>
          <p:cNvPr id="3" name="Tijdelijke aanduiding voor voettekst 2"/>
          <p:cNvSpPr>
            <a:spLocks noGrp="1"/>
          </p:cNvSpPr>
          <p:nvPr>
            <p:ph type="ftr" sz="quarter" idx="11"/>
          </p:nvPr>
        </p:nvSpPr>
        <p:spPr/>
        <p:txBody>
          <a:bodyPr/>
          <a:lstStyle/>
          <a:p>
            <a:pPr>
              <a:defRPr/>
            </a:pPr>
            <a:r>
              <a:rPr lang="en-US" smtClean="0"/>
              <a:t>Voorlezen Bibliotheek Hoeksche Waard</a:t>
            </a:r>
            <a:endParaRPr lang="en-US"/>
          </a:p>
        </p:txBody>
      </p:sp>
      <p:sp>
        <p:nvSpPr>
          <p:cNvPr id="4" name="Tijdelijke aanduiding voor dianummer 3"/>
          <p:cNvSpPr>
            <a:spLocks noGrp="1"/>
          </p:cNvSpPr>
          <p:nvPr>
            <p:ph type="sldNum" sz="quarter" idx="12"/>
          </p:nvPr>
        </p:nvSpPr>
        <p:spPr/>
        <p:txBody>
          <a:bodyPr/>
          <a:lstStyle/>
          <a:p>
            <a:pPr>
              <a:defRPr/>
            </a:pPr>
            <a:fld id="{55862977-C28F-43B0-A5B4-7B890E1F5D9D}" type="slidenum">
              <a:rPr lang="en-US" smtClean="0"/>
              <a:pPr>
                <a:defRPr/>
              </a:pPr>
              <a:t>9</a:t>
            </a:fld>
            <a:endParaRPr lang="en-US"/>
          </a:p>
        </p:txBody>
      </p:sp>
      <p:sp>
        <p:nvSpPr>
          <p:cNvPr id="5" name="Rechthoek 4"/>
          <p:cNvSpPr/>
          <p:nvPr/>
        </p:nvSpPr>
        <p:spPr>
          <a:xfrm>
            <a:off x="662343" y="620688"/>
            <a:ext cx="5493833" cy="461665"/>
          </a:xfrm>
          <a:prstGeom prst="rect">
            <a:avLst/>
          </a:prstGeom>
        </p:spPr>
        <p:txBody>
          <a:bodyPr wrap="square">
            <a:spAutoFit/>
          </a:bodyPr>
          <a:lstStyle/>
          <a:p>
            <a:r>
              <a:rPr lang="nl-NL" b="1" dirty="0">
                <a:solidFill>
                  <a:srgbClr val="F77719"/>
                </a:solidFill>
              </a:rPr>
              <a:t>Welke boekjes wanneer? </a:t>
            </a:r>
          </a:p>
        </p:txBody>
      </p:sp>
      <p:sp>
        <p:nvSpPr>
          <p:cNvPr id="6" name="Rechthoek 5"/>
          <p:cNvSpPr/>
          <p:nvPr/>
        </p:nvSpPr>
        <p:spPr>
          <a:xfrm>
            <a:off x="4067944" y="1556792"/>
            <a:ext cx="4572000" cy="1569660"/>
          </a:xfrm>
          <a:prstGeom prst="rect">
            <a:avLst/>
          </a:prstGeom>
        </p:spPr>
        <p:txBody>
          <a:bodyPr>
            <a:spAutoFit/>
          </a:bodyPr>
          <a:lstStyle/>
          <a:p>
            <a:r>
              <a:rPr lang="nl-NL" dirty="0" smtClean="0">
                <a:solidFill>
                  <a:schemeClr val="accent6">
                    <a:lumMod val="50000"/>
                  </a:schemeClr>
                </a:solidFill>
              </a:rPr>
              <a:t>- Kartonnen </a:t>
            </a:r>
            <a:r>
              <a:rPr lang="nl-NL" dirty="0">
                <a:solidFill>
                  <a:schemeClr val="accent6">
                    <a:lumMod val="50000"/>
                  </a:schemeClr>
                </a:solidFill>
              </a:rPr>
              <a:t>boekjes met eenvoudige verhaaltjes</a:t>
            </a:r>
          </a:p>
          <a:p>
            <a:r>
              <a:rPr lang="nl-NL" dirty="0">
                <a:solidFill>
                  <a:schemeClr val="accent6">
                    <a:lumMod val="50000"/>
                  </a:schemeClr>
                </a:solidFill>
              </a:rPr>
              <a:t>- Prentenboeken </a:t>
            </a:r>
            <a:r>
              <a:rPr lang="nl-NL" dirty="0" smtClean="0">
                <a:solidFill>
                  <a:schemeClr val="accent6">
                    <a:lumMod val="50000"/>
                  </a:schemeClr>
                </a:solidFill>
              </a:rPr>
              <a:t>peuters (AP)</a:t>
            </a:r>
          </a:p>
          <a:p>
            <a:r>
              <a:rPr lang="nl-NL" dirty="0" smtClean="0">
                <a:solidFill>
                  <a:schemeClr val="accent6">
                    <a:lumMod val="50000"/>
                  </a:schemeClr>
                </a:solidFill>
              </a:rPr>
              <a:t>- Prentenboeken kleuters (AK</a:t>
            </a:r>
            <a:r>
              <a:rPr lang="nl-NL" dirty="0">
                <a:solidFill>
                  <a:schemeClr val="accent6">
                    <a:lumMod val="50000"/>
                  </a:schemeClr>
                </a:solidFill>
              </a:rPr>
              <a:t>)   </a:t>
            </a:r>
          </a:p>
        </p:txBody>
      </p:sp>
      <p:pic>
        <p:nvPicPr>
          <p:cNvPr id="7" name="Afbeelding 6"/>
          <p:cNvPicPr>
            <a:picLocks noChangeAspect="1"/>
          </p:cNvPicPr>
          <p:nvPr/>
        </p:nvPicPr>
        <p:blipFill>
          <a:blip r:embed="rId2"/>
          <a:stretch>
            <a:fillRect/>
          </a:stretch>
        </p:blipFill>
        <p:spPr>
          <a:xfrm>
            <a:off x="684213" y="1340768"/>
            <a:ext cx="3243353" cy="2456901"/>
          </a:xfrm>
          <a:prstGeom prst="rect">
            <a:avLst/>
          </a:prstGeom>
        </p:spPr>
      </p:pic>
      <p:pic>
        <p:nvPicPr>
          <p:cNvPr id="8" name="Afbeelding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289051">
            <a:off x="904272" y="3869676"/>
            <a:ext cx="1669278" cy="1655817"/>
          </a:xfrm>
          <a:prstGeom prst="rect">
            <a:avLst/>
          </a:prstGeom>
        </p:spPr>
      </p:pic>
      <p:pic>
        <p:nvPicPr>
          <p:cNvPr id="9" name="Afbeelding 8"/>
          <p:cNvPicPr>
            <a:picLocks noChangeAspect="1"/>
          </p:cNvPicPr>
          <p:nvPr/>
        </p:nvPicPr>
        <p:blipFill>
          <a:blip r:embed="rId4"/>
          <a:stretch>
            <a:fillRect/>
          </a:stretch>
        </p:blipFill>
        <p:spPr>
          <a:xfrm>
            <a:off x="3162206" y="3581084"/>
            <a:ext cx="2188654" cy="2182557"/>
          </a:xfrm>
          <a:prstGeom prst="rect">
            <a:avLst/>
          </a:prstGeom>
        </p:spPr>
      </p:pic>
      <p:pic>
        <p:nvPicPr>
          <p:cNvPr id="10" name="Afbeelding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1095354">
            <a:off x="5720015" y="3534570"/>
            <a:ext cx="2231529" cy="2077039"/>
          </a:xfrm>
          <a:prstGeom prst="rect">
            <a:avLst/>
          </a:prstGeom>
        </p:spPr>
      </p:pic>
    </p:spTree>
    <p:extLst>
      <p:ext uri="{BB962C8B-B14F-4D97-AF65-F5344CB8AC3E}">
        <p14:creationId xmlns:p14="http://schemas.microsoft.com/office/powerpoint/2010/main" val="1013223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jabloon_presentatie_2007">
  <a:themeElements>
    <a:clrScheme name="Presentati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resentatie">
      <a:majorFont>
        <a:latin typeface="Arial Black"/>
        <a:ea typeface="ＭＳ Ｐゴシック"/>
        <a:cs typeface=""/>
      </a:majorFont>
      <a:minorFont>
        <a:latin typeface="Arial"/>
        <a:ea typeface="ＭＳ Ｐゴシック"/>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Presentati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resentati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resentati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resentati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resentati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resentati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resentati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resentati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resentati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resentati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resentati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resentati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Aangepast ontwerp">
  <a:themeElements>
    <a:clrScheme name="Aangepast ontwer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Aangepast ontwerp">
      <a:majorFont>
        <a:latin typeface="Arial Black"/>
        <a:ea typeface=""/>
        <a:cs typeface=""/>
      </a:majorFont>
      <a:minorFont>
        <a:latin typeface="Arial"/>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Aangepast ontwer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Aangepast ontwerp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Aangepast ontwerp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Aangepast ontwerp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Aangepast ontwerp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Aangepast ontwerp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Aangepast ontwerp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Aangepast ontwerp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Aangepast ontwerp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Aangepast ontwerp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Aangepast ontwerp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Aangepast ontwerp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Aangepast ontwerp">
  <a:themeElements>
    <a:clrScheme name="1_Aangepast ontwer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Aangepast ontwerp">
      <a:majorFont>
        <a:latin typeface="Arial Black"/>
        <a:ea typeface=""/>
        <a:cs typeface=""/>
      </a:majorFont>
      <a:minorFont>
        <a:latin typeface="Arial"/>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1_Aangepast ontwer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Aangepast ontwerp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Aangepast ontwerp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Aangepast ontwerp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Aangepast ontwerp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Aangepast ontwerp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Aangepast ontwerp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Aangepast ontwerp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Aangepast ontwerp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Aangepast ontwerp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Aangepast ontwerp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Aangepast ontwerp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th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th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Sjabloon_presentatie_2007</Template>
  <TotalTime>2748</TotalTime>
  <Words>370</Words>
  <Application>Microsoft Office PowerPoint</Application>
  <PresentationFormat>Diavoorstelling (4:3)</PresentationFormat>
  <Paragraphs>106</Paragraphs>
  <Slides>14</Slides>
  <Notes>2</Notes>
  <HiddenSlides>0</HiddenSlides>
  <MMClips>1</MMClips>
  <ScaleCrop>false</ScaleCrop>
  <HeadingPairs>
    <vt:vector size="6" baseType="variant">
      <vt:variant>
        <vt:lpstr>Gebruikte lettertypen</vt:lpstr>
      </vt:variant>
      <vt:variant>
        <vt:i4>5</vt:i4>
      </vt:variant>
      <vt:variant>
        <vt:lpstr>Thema</vt:lpstr>
      </vt:variant>
      <vt:variant>
        <vt:i4>3</vt:i4>
      </vt:variant>
      <vt:variant>
        <vt:lpstr>Diatitels</vt:lpstr>
      </vt:variant>
      <vt:variant>
        <vt:i4>14</vt:i4>
      </vt:variant>
    </vt:vector>
  </HeadingPairs>
  <TitlesOfParts>
    <vt:vector size="22" baseType="lpstr">
      <vt:lpstr>ＭＳ Ｐゴシック</vt:lpstr>
      <vt:lpstr>Arial</vt:lpstr>
      <vt:lpstr>Arial Black</vt:lpstr>
      <vt:lpstr>The Mix Bold-</vt:lpstr>
      <vt:lpstr>Wingdings</vt:lpstr>
      <vt:lpstr>Sjabloon_presentatie_2007</vt:lpstr>
      <vt:lpstr>Aangepast ontwerp</vt:lpstr>
      <vt:lpstr>1_Aangepast ontwerp</vt:lpstr>
      <vt:lpstr>Baby’s houden van boeken</vt:lpstr>
      <vt:lpstr>PowerPoint-presentatie</vt:lpstr>
      <vt:lpstr>PowerPoint-presentatie</vt:lpstr>
      <vt:lpstr>PowerPoint-presentatie</vt:lpstr>
      <vt:lpstr>Baby’s houden van boeken: kijk maar</vt:lpstr>
      <vt:lpstr>PowerPoint-presentatie</vt:lpstr>
      <vt:lpstr>PowerPoint-presentatie</vt:lpstr>
      <vt:lpstr>PowerPoint-presentatie</vt:lpstr>
      <vt:lpstr>PowerPoint-presentatie</vt:lpstr>
      <vt:lpstr>PowerPoint-presentatie</vt:lpstr>
      <vt:lpstr>PowerPoint-presentatie</vt:lpstr>
      <vt:lpstr>Naar de Bibliotheek</vt:lpstr>
      <vt:lpstr>PowerPoint-presentatie</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Welkom!</dc:title>
  <dc:creator>Mijnsheerenland</dc:creator>
  <cp:lastModifiedBy>Marijke Bos</cp:lastModifiedBy>
  <cp:revision>159</cp:revision>
  <cp:lastPrinted>2009-06-10T09:16:07Z</cp:lastPrinted>
  <dcterms:created xsi:type="dcterms:W3CDTF">2016-02-23T13:40:24Z</dcterms:created>
  <dcterms:modified xsi:type="dcterms:W3CDTF">2022-01-20T10:34:53Z</dcterms:modified>
</cp:coreProperties>
</file>